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62" r:id="rId5"/>
    <p:sldId id="261" r:id="rId6"/>
    <p:sldId id="260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C2744F8-9B45-48D1-80BD-20809AE96471}" type="datetimeFigureOut">
              <a:rPr lang="es-ES" smtClean="0"/>
              <a:t>28/12/2023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4E93265-0674-4741-A030-E465E29A648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de Noviembre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14282" y="4143380"/>
            <a:ext cx="80724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Día Internacional de la eliminación de la Violencia contras las Mujeres </a:t>
            </a:r>
            <a:br>
              <a:rPr lang="es-ES" sz="4800" dirty="0"/>
            </a:br>
            <a:endParaRPr lang="es-ES" sz="4800" dirty="0"/>
          </a:p>
        </p:txBody>
      </p:sp>
      <p:pic>
        <p:nvPicPr>
          <p:cNvPr id="1026" name="Picture 2" descr="Conoce AFANIAS - ONG Acreditada por Fundacion Lealtad">
            <a:extLst>
              <a:ext uri="{FF2B5EF4-FFF2-40B4-BE49-F238E27FC236}">
                <a16:creationId xmlns:a16="http://schemas.microsoft.com/office/drawing/2014/main" id="{173766D3-3CD3-C393-73C0-A20FFA111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068710" cy="106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54_w6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4786346" cy="60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assets.afcdn.com/album/D20161004/phalbm24932456_w6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271788" cy="5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assets.afcdn.com/album/D20161004/phalbm24932457_w660cxt0cyt0cxb1031cyb2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14554"/>
            <a:ext cx="7143800" cy="334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ssets.afcdn.com/album/D20161004/phalbm24932455_w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71480"/>
            <a:ext cx="6072186" cy="607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75_w6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85794"/>
            <a:ext cx="4714908" cy="578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76_w6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5429288" cy="60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4" name="3 Imagen" descr="https://assets.afcdn.com/album/D20161004/phalbm24932447_w6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154900" cy="359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s://assets.afcdn.com/album/D20161004/phalbm24932497_w6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928934"/>
            <a:ext cx="314325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s://assets.afcdn.com/album/D20161004/phalbm24932485_w66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642918"/>
            <a:ext cx="2970207" cy="33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98_w6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21523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https://assets.afcdn.com/album/D20161004/phalbm24932458_w660cxt0cyt0cxb540cyb36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45820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PUEDES HACER </a:t>
            </a:r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b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3 Imagen" descr="Resultado de imagen de INTERROGANT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3143272" cy="27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ep02.epimg.net/internacional/imagenes/2016/11/25/actualidad/1480069515_670615_1480087356_noticia_fotogra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0050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 flipH="1">
            <a:off x="285720" y="285728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Las hermanas </a:t>
            </a:r>
            <a:r>
              <a:rPr lang="es-ES" sz="20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Mirabal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fueron asesinadas en República Dominicana el 25 de Noviembre de 1960 por ser contrarias al régimen político de su país. </a:t>
            </a:r>
          </a:p>
          <a:p>
            <a:pPr algn="just"/>
            <a:endParaRPr lang="es-E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s-E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Desde 1981 en América Latina se conmemora esa fecha y el rechazo a la violencia.</a:t>
            </a:r>
          </a:p>
          <a:p>
            <a:pPr algn="just"/>
            <a:endParaRPr lang="es-E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s-E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 partir de 1999, la ONU declara fecha internacional ese día en su honor  recordando que </a:t>
            </a:r>
            <a:r>
              <a:rPr lang="es-E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la violencia contra las mujeres no ha terminado.</a:t>
            </a:r>
          </a:p>
        </p:txBody>
      </p:sp>
      <p:pic>
        <p:nvPicPr>
          <p:cNvPr id="7" name="6 Imagen" descr="Resultado de imagen de hermanas miraba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286256"/>
            <a:ext cx="1643074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71_w670cxt0cyt0cxb1280cyb90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786741" cy="55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46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42918"/>
            <a:ext cx="5286412" cy="593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48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143536" cy="614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50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000528" cy="60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79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4357718" cy="60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51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3"/>
            <a:ext cx="6691337" cy="48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https://assets.afcdn.com/album/D20161004/phalbm24932453_w67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142984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</TotalTime>
  <Words>89</Words>
  <Application>Microsoft Office PowerPoint</Application>
  <PresentationFormat>Presentación en pantalla (4:3)</PresentationFormat>
  <Paragraphs>8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Georgia</vt:lpstr>
      <vt:lpstr>Trebuchet MS</vt:lpstr>
      <vt:lpstr>Wingdings 2</vt:lpstr>
      <vt:lpstr>Urbano</vt:lpstr>
      <vt:lpstr>25 de Noviembre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PUEDES HACER TU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Rupi</dc:creator>
  <cp:lastModifiedBy>LORENA FERNANDEZ DOBLADO</cp:lastModifiedBy>
  <cp:revision>28</cp:revision>
  <dcterms:created xsi:type="dcterms:W3CDTF">2019-11-21T11:27:54Z</dcterms:created>
  <dcterms:modified xsi:type="dcterms:W3CDTF">2023-12-28T12:04:10Z</dcterms:modified>
</cp:coreProperties>
</file>