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69" r:id="rId4"/>
    <p:sldId id="270" r:id="rId5"/>
    <p:sldId id="271" r:id="rId6"/>
    <p:sldId id="272" r:id="rId7"/>
    <p:sldId id="281" r:id="rId8"/>
    <p:sldId id="282" r:id="rId9"/>
    <p:sldId id="283" r:id="rId10"/>
    <p:sldId id="284" r:id="rId11"/>
    <p:sldId id="273" r:id="rId12"/>
    <p:sldId id="285" r:id="rId13"/>
    <p:sldId id="275" r:id="rId14"/>
    <p:sldId id="274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4C173-3E4A-441E-9404-19F2F49AF46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E821FE-6269-441D-B567-77EC0221B74D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dirty="0"/>
            <a:t>Fiabilidad (Alpha de Cronbach)</a:t>
          </a:r>
        </a:p>
      </dgm:t>
    </dgm:pt>
    <dgm:pt modelId="{8164235B-0982-4EDB-B3E1-821BC71037F6}" type="parTrans" cxnId="{1AE04E69-421A-4798-A788-CC640BD986D6}">
      <dgm:prSet/>
      <dgm:spPr/>
      <dgm:t>
        <a:bodyPr/>
        <a:lstStyle/>
        <a:p>
          <a:endParaRPr lang="es-ES"/>
        </a:p>
      </dgm:t>
    </dgm:pt>
    <dgm:pt modelId="{78331753-7A3F-4483-827E-7E5D92326F12}" type="sibTrans" cxnId="{1AE04E69-421A-4798-A788-CC640BD986D6}">
      <dgm:prSet/>
      <dgm:spPr/>
      <dgm:t>
        <a:bodyPr/>
        <a:lstStyle/>
        <a:p>
          <a:endParaRPr lang="es-ES"/>
        </a:p>
      </dgm:t>
    </dgm:pt>
    <dgm:pt modelId="{999EB01D-8B71-43D6-A3F5-117DA740FB64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b="1" dirty="0"/>
            <a:t>MUESTRA TOTAL:</a:t>
          </a:r>
        </a:p>
        <a:p>
          <a:r>
            <a:rPr lang="es-ES" b="1" dirty="0"/>
            <a:t>Tiempo: 0,855 – 0,963</a:t>
          </a:r>
        </a:p>
        <a:p>
          <a:r>
            <a:rPr lang="es-ES" b="1" dirty="0"/>
            <a:t>Movimientos: 0,830 – 0,923</a:t>
          </a:r>
        </a:p>
      </dgm:t>
    </dgm:pt>
    <dgm:pt modelId="{A0B8C3D7-0B53-44F6-BC19-E9935B23B9A0}" type="parTrans" cxnId="{A0C9DA23-9BA3-4E5C-8F0A-A4FA63893C48}">
      <dgm:prSet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1AF37254-4A51-400A-8432-4B0F2461994C}" type="sibTrans" cxnId="{A0C9DA23-9BA3-4E5C-8F0A-A4FA63893C48}">
      <dgm:prSet/>
      <dgm:spPr/>
      <dgm:t>
        <a:bodyPr/>
        <a:lstStyle/>
        <a:p>
          <a:endParaRPr lang="es-ES"/>
        </a:p>
      </dgm:t>
    </dgm:pt>
    <dgm:pt modelId="{058C826D-4DD2-4313-B877-64632E9C4109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b="1" dirty="0"/>
            <a:t>D.I. LEVE:</a:t>
          </a:r>
        </a:p>
        <a:p>
          <a:r>
            <a:rPr lang="es-ES" b="1" dirty="0"/>
            <a:t>Tiempo: 0,823 – 0,907</a:t>
          </a:r>
        </a:p>
        <a:p>
          <a:r>
            <a:rPr lang="es-ES" b="1" dirty="0"/>
            <a:t>Movimientos: 0,710 – 0,608</a:t>
          </a:r>
        </a:p>
      </dgm:t>
    </dgm:pt>
    <dgm:pt modelId="{1DA00D97-0EE1-4790-AF93-DB2B1CB8EAE1}" type="parTrans" cxnId="{979FEA87-73D4-42DF-8F67-B0357937DDD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1EFE257C-04D7-468E-ADDC-7802B638B2DF}" type="sibTrans" cxnId="{979FEA87-73D4-42DF-8F67-B0357937DDD8}">
      <dgm:prSet/>
      <dgm:spPr/>
      <dgm:t>
        <a:bodyPr/>
        <a:lstStyle/>
        <a:p>
          <a:endParaRPr lang="es-ES"/>
        </a:p>
      </dgm:t>
    </dgm:pt>
    <dgm:pt modelId="{8D2340C3-EAB8-4465-A1B3-1092E63871B2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b="1" dirty="0"/>
            <a:t>D.I. MODERADA:</a:t>
          </a:r>
        </a:p>
        <a:p>
          <a:r>
            <a:rPr lang="es-ES" b="1" dirty="0"/>
            <a:t>Tiempo: 0,850 – 0,968</a:t>
          </a:r>
        </a:p>
        <a:p>
          <a:r>
            <a:rPr lang="es-ES" b="1" dirty="0"/>
            <a:t>Movimientos: 0,830 – 0,936</a:t>
          </a:r>
        </a:p>
      </dgm:t>
    </dgm:pt>
    <dgm:pt modelId="{AA76254D-F547-4839-912D-A7C4997A20BB}" type="parTrans" cxnId="{DFDDA462-852B-401A-A452-E453BC7C9EA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2DF974AE-5E1C-45B7-BC08-53447FD23E99}" type="sibTrans" cxnId="{DFDDA462-852B-401A-A452-E453BC7C9EAF}">
      <dgm:prSet/>
      <dgm:spPr/>
      <dgm:t>
        <a:bodyPr/>
        <a:lstStyle/>
        <a:p>
          <a:endParaRPr lang="es-ES"/>
        </a:p>
      </dgm:t>
    </dgm:pt>
    <dgm:pt modelId="{8890AC1E-5775-4BD1-8151-546EEA72DD0B}" type="pres">
      <dgm:prSet presAssocID="{5244C173-3E4A-441E-9404-19F2F49AF4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C0DD32-36A8-4A87-997A-227387BBDFAB}" type="pres">
      <dgm:prSet presAssocID="{75E821FE-6269-441D-B567-77EC0221B74D}" presName="root1" presStyleCnt="0"/>
      <dgm:spPr/>
    </dgm:pt>
    <dgm:pt modelId="{4E68FFEC-09C6-4D24-81AF-A2D499641DA2}" type="pres">
      <dgm:prSet presAssocID="{75E821FE-6269-441D-B567-77EC0221B74D}" presName="LevelOneTextNode" presStyleLbl="node0" presStyleIdx="0" presStyleCnt="1" custLinFactNeighborX="-6252" custLinFactNeighborY="1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2E462C-7B5D-4A52-99AA-2FD5E5C2751C}" type="pres">
      <dgm:prSet presAssocID="{75E821FE-6269-441D-B567-77EC0221B74D}" presName="level2hierChild" presStyleCnt="0"/>
      <dgm:spPr/>
    </dgm:pt>
    <dgm:pt modelId="{86CD9C5A-DA8F-47FC-88F9-B5EF67135980}" type="pres">
      <dgm:prSet presAssocID="{A0B8C3D7-0B53-44F6-BC19-E9935B23B9A0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C61948C5-B012-42AE-95ED-332C767D254C}" type="pres">
      <dgm:prSet presAssocID="{A0B8C3D7-0B53-44F6-BC19-E9935B23B9A0}" presName="connTx" presStyleLbl="parChTrans1D2" presStyleIdx="0" presStyleCnt="3"/>
      <dgm:spPr/>
      <dgm:t>
        <a:bodyPr/>
        <a:lstStyle/>
        <a:p>
          <a:endParaRPr lang="es-ES"/>
        </a:p>
      </dgm:t>
    </dgm:pt>
    <dgm:pt modelId="{776FB66C-EB38-4D3D-BBF3-1018A7917254}" type="pres">
      <dgm:prSet presAssocID="{999EB01D-8B71-43D6-A3F5-117DA740FB64}" presName="root2" presStyleCnt="0"/>
      <dgm:spPr/>
    </dgm:pt>
    <dgm:pt modelId="{F9462A9E-A935-4CC0-BD0E-EAAB26517EC3}" type="pres">
      <dgm:prSet presAssocID="{999EB01D-8B71-43D6-A3F5-117DA740FB6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6D2217-4870-43EA-8097-942EF918DDD8}" type="pres">
      <dgm:prSet presAssocID="{999EB01D-8B71-43D6-A3F5-117DA740FB64}" presName="level3hierChild" presStyleCnt="0"/>
      <dgm:spPr/>
    </dgm:pt>
    <dgm:pt modelId="{93FA6ED8-68A3-4BC8-9B6C-D1954F903FCE}" type="pres">
      <dgm:prSet presAssocID="{1DA00D97-0EE1-4790-AF93-DB2B1CB8EAE1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ADC9B621-DBBC-4D70-B05E-4DB6E911A817}" type="pres">
      <dgm:prSet presAssocID="{1DA00D97-0EE1-4790-AF93-DB2B1CB8EAE1}" presName="connTx" presStyleLbl="parChTrans1D2" presStyleIdx="1" presStyleCnt="3"/>
      <dgm:spPr/>
      <dgm:t>
        <a:bodyPr/>
        <a:lstStyle/>
        <a:p>
          <a:endParaRPr lang="es-ES"/>
        </a:p>
      </dgm:t>
    </dgm:pt>
    <dgm:pt modelId="{9B4767CB-DB25-45F6-A99C-7BE4FA51F2EE}" type="pres">
      <dgm:prSet presAssocID="{058C826D-4DD2-4313-B877-64632E9C4109}" presName="root2" presStyleCnt="0"/>
      <dgm:spPr/>
    </dgm:pt>
    <dgm:pt modelId="{33F145DB-3229-4B95-9637-207C28665F12}" type="pres">
      <dgm:prSet presAssocID="{058C826D-4DD2-4313-B877-64632E9C410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CA193-8362-41DC-8293-FB314351472C}" type="pres">
      <dgm:prSet presAssocID="{058C826D-4DD2-4313-B877-64632E9C4109}" presName="level3hierChild" presStyleCnt="0"/>
      <dgm:spPr/>
    </dgm:pt>
    <dgm:pt modelId="{648FEC1B-3B01-4D64-8251-B862AF920310}" type="pres">
      <dgm:prSet presAssocID="{AA76254D-F547-4839-912D-A7C4997A20BB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B767068F-07DB-4C19-B5A9-7EA7E26FE615}" type="pres">
      <dgm:prSet presAssocID="{AA76254D-F547-4839-912D-A7C4997A20BB}" presName="connTx" presStyleLbl="parChTrans1D2" presStyleIdx="2" presStyleCnt="3"/>
      <dgm:spPr/>
      <dgm:t>
        <a:bodyPr/>
        <a:lstStyle/>
        <a:p>
          <a:endParaRPr lang="es-ES"/>
        </a:p>
      </dgm:t>
    </dgm:pt>
    <dgm:pt modelId="{554F3D08-BA13-4CDA-AD5F-629DDFC2950B}" type="pres">
      <dgm:prSet presAssocID="{8D2340C3-EAB8-4465-A1B3-1092E63871B2}" presName="root2" presStyleCnt="0"/>
      <dgm:spPr/>
    </dgm:pt>
    <dgm:pt modelId="{6F3B6C35-DB97-4387-A235-D27DE0A77BBC}" type="pres">
      <dgm:prSet presAssocID="{8D2340C3-EAB8-4465-A1B3-1092E63871B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8B3A9-E197-4D70-BCC3-A8B0492B185A}" type="pres">
      <dgm:prSet presAssocID="{8D2340C3-EAB8-4465-A1B3-1092E63871B2}" presName="level3hierChild" presStyleCnt="0"/>
      <dgm:spPr/>
    </dgm:pt>
  </dgm:ptLst>
  <dgm:cxnLst>
    <dgm:cxn modelId="{04EFB1FF-0E0C-46E1-85A4-5FD776692A60}" type="presOf" srcId="{A0B8C3D7-0B53-44F6-BC19-E9935B23B9A0}" destId="{C61948C5-B012-42AE-95ED-332C767D254C}" srcOrd="1" destOrd="0" presId="urn:microsoft.com/office/officeart/2008/layout/HorizontalMultiLevelHierarchy"/>
    <dgm:cxn modelId="{21264CC6-9C9A-437E-BDFE-8609BD3B035D}" type="presOf" srcId="{AA76254D-F547-4839-912D-A7C4997A20BB}" destId="{648FEC1B-3B01-4D64-8251-B862AF920310}" srcOrd="0" destOrd="0" presId="urn:microsoft.com/office/officeart/2008/layout/HorizontalMultiLevelHierarchy"/>
    <dgm:cxn modelId="{D9833CCA-CBF9-4788-BD03-1D186A1C77AD}" type="presOf" srcId="{AA76254D-F547-4839-912D-A7C4997A20BB}" destId="{B767068F-07DB-4C19-B5A9-7EA7E26FE615}" srcOrd="1" destOrd="0" presId="urn:microsoft.com/office/officeart/2008/layout/HorizontalMultiLevelHierarchy"/>
    <dgm:cxn modelId="{A0C9DA23-9BA3-4E5C-8F0A-A4FA63893C48}" srcId="{75E821FE-6269-441D-B567-77EC0221B74D}" destId="{999EB01D-8B71-43D6-A3F5-117DA740FB64}" srcOrd="0" destOrd="0" parTransId="{A0B8C3D7-0B53-44F6-BC19-E9935B23B9A0}" sibTransId="{1AF37254-4A51-400A-8432-4B0F2461994C}"/>
    <dgm:cxn modelId="{33E9503B-5AB4-4F0E-A97C-7528EC55717F}" type="presOf" srcId="{1DA00D97-0EE1-4790-AF93-DB2B1CB8EAE1}" destId="{ADC9B621-DBBC-4D70-B05E-4DB6E911A817}" srcOrd="1" destOrd="0" presId="urn:microsoft.com/office/officeart/2008/layout/HorizontalMultiLevelHierarchy"/>
    <dgm:cxn modelId="{C2A4331E-7232-4988-9A72-37691D5B8A4D}" type="presOf" srcId="{8D2340C3-EAB8-4465-A1B3-1092E63871B2}" destId="{6F3B6C35-DB97-4387-A235-D27DE0A77BBC}" srcOrd="0" destOrd="0" presId="urn:microsoft.com/office/officeart/2008/layout/HorizontalMultiLevelHierarchy"/>
    <dgm:cxn modelId="{28571F5D-CB7F-4075-929C-17D5DB613517}" type="presOf" srcId="{058C826D-4DD2-4313-B877-64632E9C4109}" destId="{33F145DB-3229-4B95-9637-207C28665F12}" srcOrd="0" destOrd="0" presId="urn:microsoft.com/office/officeart/2008/layout/HorizontalMultiLevelHierarchy"/>
    <dgm:cxn modelId="{1AE04E69-421A-4798-A788-CC640BD986D6}" srcId="{5244C173-3E4A-441E-9404-19F2F49AF46B}" destId="{75E821FE-6269-441D-B567-77EC0221B74D}" srcOrd="0" destOrd="0" parTransId="{8164235B-0982-4EDB-B3E1-821BC71037F6}" sibTransId="{78331753-7A3F-4483-827E-7E5D92326F12}"/>
    <dgm:cxn modelId="{DFDDA462-852B-401A-A452-E453BC7C9EAF}" srcId="{75E821FE-6269-441D-B567-77EC0221B74D}" destId="{8D2340C3-EAB8-4465-A1B3-1092E63871B2}" srcOrd="2" destOrd="0" parTransId="{AA76254D-F547-4839-912D-A7C4997A20BB}" sibTransId="{2DF974AE-5E1C-45B7-BC08-53447FD23E99}"/>
    <dgm:cxn modelId="{3247D59A-8195-4C79-AA43-EBADDB2D0426}" type="presOf" srcId="{75E821FE-6269-441D-B567-77EC0221B74D}" destId="{4E68FFEC-09C6-4D24-81AF-A2D499641DA2}" srcOrd="0" destOrd="0" presId="urn:microsoft.com/office/officeart/2008/layout/HorizontalMultiLevelHierarchy"/>
    <dgm:cxn modelId="{0DAE60FA-144E-4D72-9AC5-23194584919D}" type="presOf" srcId="{1DA00D97-0EE1-4790-AF93-DB2B1CB8EAE1}" destId="{93FA6ED8-68A3-4BC8-9B6C-D1954F903FCE}" srcOrd="0" destOrd="0" presId="urn:microsoft.com/office/officeart/2008/layout/HorizontalMultiLevelHierarchy"/>
    <dgm:cxn modelId="{C8928957-1235-442C-BB55-E37DA7CA4BD4}" type="presOf" srcId="{5244C173-3E4A-441E-9404-19F2F49AF46B}" destId="{8890AC1E-5775-4BD1-8151-546EEA72DD0B}" srcOrd="0" destOrd="0" presId="urn:microsoft.com/office/officeart/2008/layout/HorizontalMultiLevelHierarchy"/>
    <dgm:cxn modelId="{32DC66BD-A4D8-4BBB-80C2-7522F1D4911D}" type="presOf" srcId="{999EB01D-8B71-43D6-A3F5-117DA740FB64}" destId="{F9462A9E-A935-4CC0-BD0E-EAAB26517EC3}" srcOrd="0" destOrd="0" presId="urn:microsoft.com/office/officeart/2008/layout/HorizontalMultiLevelHierarchy"/>
    <dgm:cxn modelId="{B373010E-A63B-4866-ABBB-697DF755E454}" type="presOf" srcId="{A0B8C3D7-0B53-44F6-BC19-E9935B23B9A0}" destId="{86CD9C5A-DA8F-47FC-88F9-B5EF67135980}" srcOrd="0" destOrd="0" presId="urn:microsoft.com/office/officeart/2008/layout/HorizontalMultiLevelHierarchy"/>
    <dgm:cxn modelId="{979FEA87-73D4-42DF-8F67-B0357937DDD8}" srcId="{75E821FE-6269-441D-B567-77EC0221B74D}" destId="{058C826D-4DD2-4313-B877-64632E9C4109}" srcOrd="1" destOrd="0" parTransId="{1DA00D97-0EE1-4790-AF93-DB2B1CB8EAE1}" sibTransId="{1EFE257C-04D7-468E-ADDC-7802B638B2DF}"/>
    <dgm:cxn modelId="{C961363C-0DF2-4094-BE01-7FD2AF051B39}" type="presParOf" srcId="{8890AC1E-5775-4BD1-8151-546EEA72DD0B}" destId="{85C0DD32-36A8-4A87-997A-227387BBDFAB}" srcOrd="0" destOrd="0" presId="urn:microsoft.com/office/officeart/2008/layout/HorizontalMultiLevelHierarchy"/>
    <dgm:cxn modelId="{EDACF16B-0675-4685-85DE-2921DE074DC5}" type="presParOf" srcId="{85C0DD32-36A8-4A87-997A-227387BBDFAB}" destId="{4E68FFEC-09C6-4D24-81AF-A2D499641DA2}" srcOrd="0" destOrd="0" presId="urn:microsoft.com/office/officeart/2008/layout/HorizontalMultiLevelHierarchy"/>
    <dgm:cxn modelId="{3E617E14-DFF0-48B9-B4BF-3CE221B930B0}" type="presParOf" srcId="{85C0DD32-36A8-4A87-997A-227387BBDFAB}" destId="{362E462C-7B5D-4A52-99AA-2FD5E5C2751C}" srcOrd="1" destOrd="0" presId="urn:microsoft.com/office/officeart/2008/layout/HorizontalMultiLevelHierarchy"/>
    <dgm:cxn modelId="{BD713765-1EE9-4735-AD2F-A808277B55D1}" type="presParOf" srcId="{362E462C-7B5D-4A52-99AA-2FD5E5C2751C}" destId="{86CD9C5A-DA8F-47FC-88F9-B5EF67135980}" srcOrd="0" destOrd="0" presId="urn:microsoft.com/office/officeart/2008/layout/HorizontalMultiLevelHierarchy"/>
    <dgm:cxn modelId="{AB703163-E5D3-46EB-A14A-E2A7358F6EC7}" type="presParOf" srcId="{86CD9C5A-DA8F-47FC-88F9-B5EF67135980}" destId="{C61948C5-B012-42AE-95ED-332C767D254C}" srcOrd="0" destOrd="0" presId="urn:microsoft.com/office/officeart/2008/layout/HorizontalMultiLevelHierarchy"/>
    <dgm:cxn modelId="{BA55AF98-D18E-4217-B91E-EC65791F2E7B}" type="presParOf" srcId="{362E462C-7B5D-4A52-99AA-2FD5E5C2751C}" destId="{776FB66C-EB38-4D3D-BBF3-1018A7917254}" srcOrd="1" destOrd="0" presId="urn:microsoft.com/office/officeart/2008/layout/HorizontalMultiLevelHierarchy"/>
    <dgm:cxn modelId="{986A497C-3DEA-4498-A3DF-97557E357934}" type="presParOf" srcId="{776FB66C-EB38-4D3D-BBF3-1018A7917254}" destId="{F9462A9E-A935-4CC0-BD0E-EAAB26517EC3}" srcOrd="0" destOrd="0" presId="urn:microsoft.com/office/officeart/2008/layout/HorizontalMultiLevelHierarchy"/>
    <dgm:cxn modelId="{FE59B00C-2C9C-4CA4-9BF6-39FA2D90292B}" type="presParOf" srcId="{776FB66C-EB38-4D3D-BBF3-1018A7917254}" destId="{7A6D2217-4870-43EA-8097-942EF918DDD8}" srcOrd="1" destOrd="0" presId="urn:microsoft.com/office/officeart/2008/layout/HorizontalMultiLevelHierarchy"/>
    <dgm:cxn modelId="{3BE1DDDF-26C3-4A0C-8157-26F6D3CA94BF}" type="presParOf" srcId="{362E462C-7B5D-4A52-99AA-2FD5E5C2751C}" destId="{93FA6ED8-68A3-4BC8-9B6C-D1954F903FCE}" srcOrd="2" destOrd="0" presId="urn:microsoft.com/office/officeart/2008/layout/HorizontalMultiLevelHierarchy"/>
    <dgm:cxn modelId="{A0E07924-43F0-4427-BBB1-FC86490C9B24}" type="presParOf" srcId="{93FA6ED8-68A3-4BC8-9B6C-D1954F903FCE}" destId="{ADC9B621-DBBC-4D70-B05E-4DB6E911A817}" srcOrd="0" destOrd="0" presId="urn:microsoft.com/office/officeart/2008/layout/HorizontalMultiLevelHierarchy"/>
    <dgm:cxn modelId="{36C923ED-6AE3-489E-BACC-5972AC9D81F6}" type="presParOf" srcId="{362E462C-7B5D-4A52-99AA-2FD5E5C2751C}" destId="{9B4767CB-DB25-45F6-A99C-7BE4FA51F2EE}" srcOrd="3" destOrd="0" presId="urn:microsoft.com/office/officeart/2008/layout/HorizontalMultiLevelHierarchy"/>
    <dgm:cxn modelId="{FBB6F6F5-22FD-4874-9A44-33492CBD821B}" type="presParOf" srcId="{9B4767CB-DB25-45F6-A99C-7BE4FA51F2EE}" destId="{33F145DB-3229-4B95-9637-207C28665F12}" srcOrd="0" destOrd="0" presId="urn:microsoft.com/office/officeart/2008/layout/HorizontalMultiLevelHierarchy"/>
    <dgm:cxn modelId="{9293F30A-80EC-452A-801E-1BA2738D40B4}" type="presParOf" srcId="{9B4767CB-DB25-45F6-A99C-7BE4FA51F2EE}" destId="{4F8CA193-8362-41DC-8293-FB314351472C}" srcOrd="1" destOrd="0" presId="urn:microsoft.com/office/officeart/2008/layout/HorizontalMultiLevelHierarchy"/>
    <dgm:cxn modelId="{7ECDF403-190D-43AC-B399-7F321BB5AABF}" type="presParOf" srcId="{362E462C-7B5D-4A52-99AA-2FD5E5C2751C}" destId="{648FEC1B-3B01-4D64-8251-B862AF920310}" srcOrd="4" destOrd="0" presId="urn:microsoft.com/office/officeart/2008/layout/HorizontalMultiLevelHierarchy"/>
    <dgm:cxn modelId="{483E868F-90B4-4093-AC7B-575476B1C533}" type="presParOf" srcId="{648FEC1B-3B01-4D64-8251-B862AF920310}" destId="{B767068F-07DB-4C19-B5A9-7EA7E26FE615}" srcOrd="0" destOrd="0" presId="urn:microsoft.com/office/officeart/2008/layout/HorizontalMultiLevelHierarchy"/>
    <dgm:cxn modelId="{560E6C0D-A580-4BEF-A734-29EE08BD73CB}" type="presParOf" srcId="{362E462C-7B5D-4A52-99AA-2FD5E5C2751C}" destId="{554F3D08-BA13-4CDA-AD5F-629DDFC2950B}" srcOrd="5" destOrd="0" presId="urn:microsoft.com/office/officeart/2008/layout/HorizontalMultiLevelHierarchy"/>
    <dgm:cxn modelId="{0DFD115D-0B9F-4A23-B0CC-2EE3FAE31E39}" type="presParOf" srcId="{554F3D08-BA13-4CDA-AD5F-629DDFC2950B}" destId="{6F3B6C35-DB97-4387-A235-D27DE0A77BBC}" srcOrd="0" destOrd="0" presId="urn:microsoft.com/office/officeart/2008/layout/HorizontalMultiLevelHierarchy"/>
    <dgm:cxn modelId="{EBBFD408-5FCB-4BE5-90DA-6D7AD738CC8A}" type="presParOf" srcId="{554F3D08-BA13-4CDA-AD5F-629DDFC2950B}" destId="{ECA8B3A9-E197-4D70-BCC3-A8B0492B18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4C173-3E4A-441E-9404-19F2F49AF46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E821FE-6269-441D-B567-77EC0221B74D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dirty="0"/>
            <a:t>Fiabilidad (Alpha de Cronbach)</a:t>
          </a:r>
        </a:p>
      </dgm:t>
    </dgm:pt>
    <dgm:pt modelId="{8164235B-0982-4EDB-B3E1-821BC71037F6}" type="parTrans" cxnId="{1AE04E69-421A-4798-A788-CC640BD986D6}">
      <dgm:prSet/>
      <dgm:spPr/>
      <dgm:t>
        <a:bodyPr/>
        <a:lstStyle/>
        <a:p>
          <a:endParaRPr lang="es-ES"/>
        </a:p>
      </dgm:t>
    </dgm:pt>
    <dgm:pt modelId="{78331753-7A3F-4483-827E-7E5D92326F12}" type="sibTrans" cxnId="{1AE04E69-421A-4798-A788-CC640BD986D6}">
      <dgm:prSet/>
      <dgm:spPr/>
      <dgm:t>
        <a:bodyPr/>
        <a:lstStyle/>
        <a:p>
          <a:endParaRPr lang="es-ES"/>
        </a:p>
      </dgm:t>
    </dgm:pt>
    <dgm:pt modelId="{999EB01D-8B71-43D6-A3F5-117DA740FB64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b="1" dirty="0"/>
            <a:t>MUESTRA TOTAL:</a:t>
          </a:r>
        </a:p>
        <a:p>
          <a:r>
            <a:rPr lang="es-ES" b="1" dirty="0"/>
            <a:t>Ejecución: 0,873</a:t>
          </a:r>
        </a:p>
        <a:p>
          <a:r>
            <a:rPr lang="es-ES" b="1" dirty="0"/>
            <a:t>Velocidad: 0,877</a:t>
          </a:r>
        </a:p>
        <a:p>
          <a:r>
            <a:rPr lang="es-ES" b="1" dirty="0"/>
            <a:t>Precisión:  0,818</a:t>
          </a:r>
        </a:p>
      </dgm:t>
    </dgm:pt>
    <dgm:pt modelId="{A0B8C3D7-0B53-44F6-BC19-E9935B23B9A0}" type="parTrans" cxnId="{A0C9DA23-9BA3-4E5C-8F0A-A4FA63893C48}">
      <dgm:prSet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1AF37254-4A51-400A-8432-4B0F2461994C}" type="sibTrans" cxnId="{A0C9DA23-9BA3-4E5C-8F0A-A4FA63893C48}">
      <dgm:prSet/>
      <dgm:spPr/>
      <dgm:t>
        <a:bodyPr/>
        <a:lstStyle/>
        <a:p>
          <a:endParaRPr lang="es-ES"/>
        </a:p>
      </dgm:t>
    </dgm:pt>
    <dgm:pt modelId="{058C826D-4DD2-4313-B877-64632E9C4109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b="1" dirty="0"/>
            <a:t>D.I. LEVE:</a:t>
          </a:r>
        </a:p>
        <a:p>
          <a:r>
            <a:rPr lang="es-ES" b="1" dirty="0"/>
            <a:t>Ejecución: 0,779</a:t>
          </a:r>
        </a:p>
        <a:p>
          <a:r>
            <a:rPr lang="es-ES" b="1" dirty="0"/>
            <a:t>Velocidad: 0,922</a:t>
          </a:r>
        </a:p>
        <a:p>
          <a:r>
            <a:rPr lang="es-ES" b="1" dirty="0"/>
            <a:t>Precisión: 0,726</a:t>
          </a:r>
        </a:p>
      </dgm:t>
    </dgm:pt>
    <dgm:pt modelId="{1DA00D97-0EE1-4790-AF93-DB2B1CB8EAE1}" type="parTrans" cxnId="{979FEA87-73D4-42DF-8F67-B0357937DDD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1EFE257C-04D7-468E-ADDC-7802B638B2DF}" type="sibTrans" cxnId="{979FEA87-73D4-42DF-8F67-B0357937DDD8}">
      <dgm:prSet/>
      <dgm:spPr/>
      <dgm:t>
        <a:bodyPr/>
        <a:lstStyle/>
        <a:p>
          <a:endParaRPr lang="es-ES"/>
        </a:p>
      </dgm:t>
    </dgm:pt>
    <dgm:pt modelId="{8D2340C3-EAB8-4465-A1B3-1092E63871B2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b="1" dirty="0"/>
            <a:t>D.I. MODERADA:</a:t>
          </a:r>
        </a:p>
        <a:p>
          <a:r>
            <a:rPr lang="es-ES" b="1" dirty="0"/>
            <a:t>Ejecución: 0,876</a:t>
          </a:r>
        </a:p>
        <a:p>
          <a:r>
            <a:rPr lang="es-ES" b="1" dirty="0"/>
            <a:t>Velocidad: 0,811</a:t>
          </a:r>
        </a:p>
        <a:p>
          <a:r>
            <a:rPr lang="es-ES" b="1" dirty="0"/>
            <a:t>Precisión: 0,809</a:t>
          </a:r>
        </a:p>
      </dgm:t>
    </dgm:pt>
    <dgm:pt modelId="{AA76254D-F547-4839-912D-A7C4997A20BB}" type="parTrans" cxnId="{DFDDA462-852B-401A-A452-E453BC7C9EA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2DF974AE-5E1C-45B7-BC08-53447FD23E99}" type="sibTrans" cxnId="{DFDDA462-852B-401A-A452-E453BC7C9EAF}">
      <dgm:prSet/>
      <dgm:spPr/>
      <dgm:t>
        <a:bodyPr/>
        <a:lstStyle/>
        <a:p>
          <a:endParaRPr lang="es-ES"/>
        </a:p>
      </dgm:t>
    </dgm:pt>
    <dgm:pt modelId="{8890AC1E-5775-4BD1-8151-546EEA72DD0B}" type="pres">
      <dgm:prSet presAssocID="{5244C173-3E4A-441E-9404-19F2F49AF4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C0DD32-36A8-4A87-997A-227387BBDFAB}" type="pres">
      <dgm:prSet presAssocID="{75E821FE-6269-441D-B567-77EC0221B74D}" presName="root1" presStyleCnt="0"/>
      <dgm:spPr/>
    </dgm:pt>
    <dgm:pt modelId="{4E68FFEC-09C6-4D24-81AF-A2D499641DA2}" type="pres">
      <dgm:prSet presAssocID="{75E821FE-6269-441D-B567-77EC0221B74D}" presName="LevelOneTextNode" presStyleLbl="node0" presStyleIdx="0" presStyleCnt="1" custLinFactNeighborX="-6252" custLinFactNeighborY="1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2E462C-7B5D-4A52-99AA-2FD5E5C2751C}" type="pres">
      <dgm:prSet presAssocID="{75E821FE-6269-441D-B567-77EC0221B74D}" presName="level2hierChild" presStyleCnt="0"/>
      <dgm:spPr/>
    </dgm:pt>
    <dgm:pt modelId="{86CD9C5A-DA8F-47FC-88F9-B5EF67135980}" type="pres">
      <dgm:prSet presAssocID="{A0B8C3D7-0B53-44F6-BC19-E9935B23B9A0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C61948C5-B012-42AE-95ED-332C767D254C}" type="pres">
      <dgm:prSet presAssocID="{A0B8C3D7-0B53-44F6-BC19-E9935B23B9A0}" presName="connTx" presStyleLbl="parChTrans1D2" presStyleIdx="0" presStyleCnt="3"/>
      <dgm:spPr/>
      <dgm:t>
        <a:bodyPr/>
        <a:lstStyle/>
        <a:p>
          <a:endParaRPr lang="es-ES"/>
        </a:p>
      </dgm:t>
    </dgm:pt>
    <dgm:pt modelId="{776FB66C-EB38-4D3D-BBF3-1018A7917254}" type="pres">
      <dgm:prSet presAssocID="{999EB01D-8B71-43D6-A3F5-117DA740FB64}" presName="root2" presStyleCnt="0"/>
      <dgm:spPr/>
    </dgm:pt>
    <dgm:pt modelId="{F9462A9E-A935-4CC0-BD0E-EAAB26517EC3}" type="pres">
      <dgm:prSet presAssocID="{999EB01D-8B71-43D6-A3F5-117DA740FB6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6D2217-4870-43EA-8097-942EF918DDD8}" type="pres">
      <dgm:prSet presAssocID="{999EB01D-8B71-43D6-A3F5-117DA740FB64}" presName="level3hierChild" presStyleCnt="0"/>
      <dgm:spPr/>
    </dgm:pt>
    <dgm:pt modelId="{93FA6ED8-68A3-4BC8-9B6C-D1954F903FCE}" type="pres">
      <dgm:prSet presAssocID="{1DA00D97-0EE1-4790-AF93-DB2B1CB8EAE1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ADC9B621-DBBC-4D70-B05E-4DB6E911A817}" type="pres">
      <dgm:prSet presAssocID="{1DA00D97-0EE1-4790-AF93-DB2B1CB8EAE1}" presName="connTx" presStyleLbl="parChTrans1D2" presStyleIdx="1" presStyleCnt="3"/>
      <dgm:spPr/>
      <dgm:t>
        <a:bodyPr/>
        <a:lstStyle/>
        <a:p>
          <a:endParaRPr lang="es-ES"/>
        </a:p>
      </dgm:t>
    </dgm:pt>
    <dgm:pt modelId="{9B4767CB-DB25-45F6-A99C-7BE4FA51F2EE}" type="pres">
      <dgm:prSet presAssocID="{058C826D-4DD2-4313-B877-64632E9C4109}" presName="root2" presStyleCnt="0"/>
      <dgm:spPr/>
    </dgm:pt>
    <dgm:pt modelId="{33F145DB-3229-4B95-9637-207C28665F12}" type="pres">
      <dgm:prSet presAssocID="{058C826D-4DD2-4313-B877-64632E9C410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CA193-8362-41DC-8293-FB314351472C}" type="pres">
      <dgm:prSet presAssocID="{058C826D-4DD2-4313-B877-64632E9C4109}" presName="level3hierChild" presStyleCnt="0"/>
      <dgm:spPr/>
    </dgm:pt>
    <dgm:pt modelId="{648FEC1B-3B01-4D64-8251-B862AF920310}" type="pres">
      <dgm:prSet presAssocID="{AA76254D-F547-4839-912D-A7C4997A20BB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B767068F-07DB-4C19-B5A9-7EA7E26FE615}" type="pres">
      <dgm:prSet presAssocID="{AA76254D-F547-4839-912D-A7C4997A20BB}" presName="connTx" presStyleLbl="parChTrans1D2" presStyleIdx="2" presStyleCnt="3"/>
      <dgm:spPr/>
      <dgm:t>
        <a:bodyPr/>
        <a:lstStyle/>
        <a:p>
          <a:endParaRPr lang="es-ES"/>
        </a:p>
      </dgm:t>
    </dgm:pt>
    <dgm:pt modelId="{554F3D08-BA13-4CDA-AD5F-629DDFC2950B}" type="pres">
      <dgm:prSet presAssocID="{8D2340C3-EAB8-4465-A1B3-1092E63871B2}" presName="root2" presStyleCnt="0"/>
      <dgm:spPr/>
    </dgm:pt>
    <dgm:pt modelId="{6F3B6C35-DB97-4387-A235-D27DE0A77BBC}" type="pres">
      <dgm:prSet presAssocID="{8D2340C3-EAB8-4465-A1B3-1092E63871B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8B3A9-E197-4D70-BCC3-A8B0492B185A}" type="pres">
      <dgm:prSet presAssocID="{8D2340C3-EAB8-4465-A1B3-1092E63871B2}" presName="level3hierChild" presStyleCnt="0"/>
      <dgm:spPr/>
    </dgm:pt>
  </dgm:ptLst>
  <dgm:cxnLst>
    <dgm:cxn modelId="{04EFB1FF-0E0C-46E1-85A4-5FD776692A60}" type="presOf" srcId="{A0B8C3D7-0B53-44F6-BC19-E9935B23B9A0}" destId="{C61948C5-B012-42AE-95ED-332C767D254C}" srcOrd="1" destOrd="0" presId="urn:microsoft.com/office/officeart/2008/layout/HorizontalMultiLevelHierarchy"/>
    <dgm:cxn modelId="{21264CC6-9C9A-437E-BDFE-8609BD3B035D}" type="presOf" srcId="{AA76254D-F547-4839-912D-A7C4997A20BB}" destId="{648FEC1B-3B01-4D64-8251-B862AF920310}" srcOrd="0" destOrd="0" presId="urn:microsoft.com/office/officeart/2008/layout/HorizontalMultiLevelHierarchy"/>
    <dgm:cxn modelId="{D9833CCA-CBF9-4788-BD03-1D186A1C77AD}" type="presOf" srcId="{AA76254D-F547-4839-912D-A7C4997A20BB}" destId="{B767068F-07DB-4C19-B5A9-7EA7E26FE615}" srcOrd="1" destOrd="0" presId="urn:microsoft.com/office/officeart/2008/layout/HorizontalMultiLevelHierarchy"/>
    <dgm:cxn modelId="{A0C9DA23-9BA3-4E5C-8F0A-A4FA63893C48}" srcId="{75E821FE-6269-441D-B567-77EC0221B74D}" destId="{999EB01D-8B71-43D6-A3F5-117DA740FB64}" srcOrd="0" destOrd="0" parTransId="{A0B8C3D7-0B53-44F6-BC19-E9935B23B9A0}" sibTransId="{1AF37254-4A51-400A-8432-4B0F2461994C}"/>
    <dgm:cxn modelId="{33E9503B-5AB4-4F0E-A97C-7528EC55717F}" type="presOf" srcId="{1DA00D97-0EE1-4790-AF93-DB2B1CB8EAE1}" destId="{ADC9B621-DBBC-4D70-B05E-4DB6E911A817}" srcOrd="1" destOrd="0" presId="urn:microsoft.com/office/officeart/2008/layout/HorizontalMultiLevelHierarchy"/>
    <dgm:cxn modelId="{C2A4331E-7232-4988-9A72-37691D5B8A4D}" type="presOf" srcId="{8D2340C3-EAB8-4465-A1B3-1092E63871B2}" destId="{6F3B6C35-DB97-4387-A235-D27DE0A77BBC}" srcOrd="0" destOrd="0" presId="urn:microsoft.com/office/officeart/2008/layout/HorizontalMultiLevelHierarchy"/>
    <dgm:cxn modelId="{28571F5D-CB7F-4075-929C-17D5DB613517}" type="presOf" srcId="{058C826D-4DD2-4313-B877-64632E9C4109}" destId="{33F145DB-3229-4B95-9637-207C28665F12}" srcOrd="0" destOrd="0" presId="urn:microsoft.com/office/officeart/2008/layout/HorizontalMultiLevelHierarchy"/>
    <dgm:cxn modelId="{1AE04E69-421A-4798-A788-CC640BD986D6}" srcId="{5244C173-3E4A-441E-9404-19F2F49AF46B}" destId="{75E821FE-6269-441D-B567-77EC0221B74D}" srcOrd="0" destOrd="0" parTransId="{8164235B-0982-4EDB-B3E1-821BC71037F6}" sibTransId="{78331753-7A3F-4483-827E-7E5D92326F12}"/>
    <dgm:cxn modelId="{DFDDA462-852B-401A-A452-E453BC7C9EAF}" srcId="{75E821FE-6269-441D-B567-77EC0221B74D}" destId="{8D2340C3-EAB8-4465-A1B3-1092E63871B2}" srcOrd="2" destOrd="0" parTransId="{AA76254D-F547-4839-912D-A7C4997A20BB}" sibTransId="{2DF974AE-5E1C-45B7-BC08-53447FD23E99}"/>
    <dgm:cxn modelId="{3247D59A-8195-4C79-AA43-EBADDB2D0426}" type="presOf" srcId="{75E821FE-6269-441D-B567-77EC0221B74D}" destId="{4E68FFEC-09C6-4D24-81AF-A2D499641DA2}" srcOrd="0" destOrd="0" presId="urn:microsoft.com/office/officeart/2008/layout/HorizontalMultiLevelHierarchy"/>
    <dgm:cxn modelId="{0DAE60FA-144E-4D72-9AC5-23194584919D}" type="presOf" srcId="{1DA00D97-0EE1-4790-AF93-DB2B1CB8EAE1}" destId="{93FA6ED8-68A3-4BC8-9B6C-D1954F903FCE}" srcOrd="0" destOrd="0" presId="urn:microsoft.com/office/officeart/2008/layout/HorizontalMultiLevelHierarchy"/>
    <dgm:cxn modelId="{C8928957-1235-442C-BB55-E37DA7CA4BD4}" type="presOf" srcId="{5244C173-3E4A-441E-9404-19F2F49AF46B}" destId="{8890AC1E-5775-4BD1-8151-546EEA72DD0B}" srcOrd="0" destOrd="0" presId="urn:microsoft.com/office/officeart/2008/layout/HorizontalMultiLevelHierarchy"/>
    <dgm:cxn modelId="{32DC66BD-A4D8-4BBB-80C2-7522F1D4911D}" type="presOf" srcId="{999EB01D-8B71-43D6-A3F5-117DA740FB64}" destId="{F9462A9E-A935-4CC0-BD0E-EAAB26517EC3}" srcOrd="0" destOrd="0" presId="urn:microsoft.com/office/officeart/2008/layout/HorizontalMultiLevelHierarchy"/>
    <dgm:cxn modelId="{B373010E-A63B-4866-ABBB-697DF755E454}" type="presOf" srcId="{A0B8C3D7-0B53-44F6-BC19-E9935B23B9A0}" destId="{86CD9C5A-DA8F-47FC-88F9-B5EF67135980}" srcOrd="0" destOrd="0" presId="urn:microsoft.com/office/officeart/2008/layout/HorizontalMultiLevelHierarchy"/>
    <dgm:cxn modelId="{979FEA87-73D4-42DF-8F67-B0357937DDD8}" srcId="{75E821FE-6269-441D-B567-77EC0221B74D}" destId="{058C826D-4DD2-4313-B877-64632E9C4109}" srcOrd="1" destOrd="0" parTransId="{1DA00D97-0EE1-4790-AF93-DB2B1CB8EAE1}" sibTransId="{1EFE257C-04D7-468E-ADDC-7802B638B2DF}"/>
    <dgm:cxn modelId="{C961363C-0DF2-4094-BE01-7FD2AF051B39}" type="presParOf" srcId="{8890AC1E-5775-4BD1-8151-546EEA72DD0B}" destId="{85C0DD32-36A8-4A87-997A-227387BBDFAB}" srcOrd="0" destOrd="0" presId="urn:microsoft.com/office/officeart/2008/layout/HorizontalMultiLevelHierarchy"/>
    <dgm:cxn modelId="{EDACF16B-0675-4685-85DE-2921DE074DC5}" type="presParOf" srcId="{85C0DD32-36A8-4A87-997A-227387BBDFAB}" destId="{4E68FFEC-09C6-4D24-81AF-A2D499641DA2}" srcOrd="0" destOrd="0" presId="urn:microsoft.com/office/officeart/2008/layout/HorizontalMultiLevelHierarchy"/>
    <dgm:cxn modelId="{3E617E14-DFF0-48B9-B4BF-3CE221B930B0}" type="presParOf" srcId="{85C0DD32-36A8-4A87-997A-227387BBDFAB}" destId="{362E462C-7B5D-4A52-99AA-2FD5E5C2751C}" srcOrd="1" destOrd="0" presId="urn:microsoft.com/office/officeart/2008/layout/HorizontalMultiLevelHierarchy"/>
    <dgm:cxn modelId="{BD713765-1EE9-4735-AD2F-A808277B55D1}" type="presParOf" srcId="{362E462C-7B5D-4A52-99AA-2FD5E5C2751C}" destId="{86CD9C5A-DA8F-47FC-88F9-B5EF67135980}" srcOrd="0" destOrd="0" presId="urn:microsoft.com/office/officeart/2008/layout/HorizontalMultiLevelHierarchy"/>
    <dgm:cxn modelId="{AB703163-E5D3-46EB-A14A-E2A7358F6EC7}" type="presParOf" srcId="{86CD9C5A-DA8F-47FC-88F9-B5EF67135980}" destId="{C61948C5-B012-42AE-95ED-332C767D254C}" srcOrd="0" destOrd="0" presId="urn:microsoft.com/office/officeart/2008/layout/HorizontalMultiLevelHierarchy"/>
    <dgm:cxn modelId="{BA55AF98-D18E-4217-B91E-EC65791F2E7B}" type="presParOf" srcId="{362E462C-7B5D-4A52-99AA-2FD5E5C2751C}" destId="{776FB66C-EB38-4D3D-BBF3-1018A7917254}" srcOrd="1" destOrd="0" presId="urn:microsoft.com/office/officeart/2008/layout/HorizontalMultiLevelHierarchy"/>
    <dgm:cxn modelId="{986A497C-3DEA-4498-A3DF-97557E357934}" type="presParOf" srcId="{776FB66C-EB38-4D3D-BBF3-1018A7917254}" destId="{F9462A9E-A935-4CC0-BD0E-EAAB26517EC3}" srcOrd="0" destOrd="0" presId="urn:microsoft.com/office/officeart/2008/layout/HorizontalMultiLevelHierarchy"/>
    <dgm:cxn modelId="{FE59B00C-2C9C-4CA4-9BF6-39FA2D90292B}" type="presParOf" srcId="{776FB66C-EB38-4D3D-BBF3-1018A7917254}" destId="{7A6D2217-4870-43EA-8097-942EF918DDD8}" srcOrd="1" destOrd="0" presId="urn:microsoft.com/office/officeart/2008/layout/HorizontalMultiLevelHierarchy"/>
    <dgm:cxn modelId="{3BE1DDDF-26C3-4A0C-8157-26F6D3CA94BF}" type="presParOf" srcId="{362E462C-7B5D-4A52-99AA-2FD5E5C2751C}" destId="{93FA6ED8-68A3-4BC8-9B6C-D1954F903FCE}" srcOrd="2" destOrd="0" presId="urn:microsoft.com/office/officeart/2008/layout/HorizontalMultiLevelHierarchy"/>
    <dgm:cxn modelId="{A0E07924-43F0-4427-BBB1-FC86490C9B24}" type="presParOf" srcId="{93FA6ED8-68A3-4BC8-9B6C-D1954F903FCE}" destId="{ADC9B621-DBBC-4D70-B05E-4DB6E911A817}" srcOrd="0" destOrd="0" presId="urn:microsoft.com/office/officeart/2008/layout/HorizontalMultiLevelHierarchy"/>
    <dgm:cxn modelId="{36C923ED-6AE3-489E-BACC-5972AC9D81F6}" type="presParOf" srcId="{362E462C-7B5D-4A52-99AA-2FD5E5C2751C}" destId="{9B4767CB-DB25-45F6-A99C-7BE4FA51F2EE}" srcOrd="3" destOrd="0" presId="urn:microsoft.com/office/officeart/2008/layout/HorizontalMultiLevelHierarchy"/>
    <dgm:cxn modelId="{FBB6F6F5-22FD-4874-9A44-33492CBD821B}" type="presParOf" srcId="{9B4767CB-DB25-45F6-A99C-7BE4FA51F2EE}" destId="{33F145DB-3229-4B95-9637-207C28665F12}" srcOrd="0" destOrd="0" presId="urn:microsoft.com/office/officeart/2008/layout/HorizontalMultiLevelHierarchy"/>
    <dgm:cxn modelId="{9293F30A-80EC-452A-801E-1BA2738D40B4}" type="presParOf" srcId="{9B4767CB-DB25-45F6-A99C-7BE4FA51F2EE}" destId="{4F8CA193-8362-41DC-8293-FB314351472C}" srcOrd="1" destOrd="0" presId="urn:microsoft.com/office/officeart/2008/layout/HorizontalMultiLevelHierarchy"/>
    <dgm:cxn modelId="{7ECDF403-190D-43AC-B399-7F321BB5AABF}" type="presParOf" srcId="{362E462C-7B5D-4A52-99AA-2FD5E5C2751C}" destId="{648FEC1B-3B01-4D64-8251-B862AF920310}" srcOrd="4" destOrd="0" presId="urn:microsoft.com/office/officeart/2008/layout/HorizontalMultiLevelHierarchy"/>
    <dgm:cxn modelId="{483E868F-90B4-4093-AC7B-575476B1C533}" type="presParOf" srcId="{648FEC1B-3B01-4D64-8251-B862AF920310}" destId="{B767068F-07DB-4C19-B5A9-7EA7E26FE615}" srcOrd="0" destOrd="0" presId="urn:microsoft.com/office/officeart/2008/layout/HorizontalMultiLevelHierarchy"/>
    <dgm:cxn modelId="{560E6C0D-A580-4BEF-A734-29EE08BD73CB}" type="presParOf" srcId="{362E462C-7B5D-4A52-99AA-2FD5E5C2751C}" destId="{554F3D08-BA13-4CDA-AD5F-629DDFC2950B}" srcOrd="5" destOrd="0" presId="urn:microsoft.com/office/officeart/2008/layout/HorizontalMultiLevelHierarchy"/>
    <dgm:cxn modelId="{0DFD115D-0B9F-4A23-B0CC-2EE3FAE31E39}" type="presParOf" srcId="{554F3D08-BA13-4CDA-AD5F-629DDFC2950B}" destId="{6F3B6C35-DB97-4387-A235-D27DE0A77BBC}" srcOrd="0" destOrd="0" presId="urn:microsoft.com/office/officeart/2008/layout/HorizontalMultiLevelHierarchy"/>
    <dgm:cxn modelId="{EBBFD408-5FCB-4BE5-90DA-6D7AD738CC8A}" type="presParOf" srcId="{554F3D08-BA13-4CDA-AD5F-629DDFC2950B}" destId="{ECA8B3A9-E197-4D70-BCC3-A8B0492B18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FEC1B-3B01-4D64-8251-B862AF920310}">
      <dsp:nvSpPr>
        <dsp:cNvPr id="0" name=""/>
        <dsp:cNvSpPr/>
      </dsp:nvSpPr>
      <dsp:spPr>
        <a:xfrm>
          <a:off x="1866193" y="2032000"/>
          <a:ext cx="554812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406" y="0"/>
              </a:lnTo>
              <a:lnTo>
                <a:pt x="277406" y="965199"/>
              </a:lnTo>
              <a:lnTo>
                <a:pt x="554812" y="965199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15767" y="2486767"/>
        <a:ext cx="55664" cy="55664"/>
      </dsp:txXfrm>
    </dsp:sp>
    <dsp:sp modelId="{93FA6ED8-68A3-4BC8-9B6C-D1954F903FCE}">
      <dsp:nvSpPr>
        <dsp:cNvPr id="0" name=""/>
        <dsp:cNvSpPr/>
      </dsp:nvSpPr>
      <dsp:spPr>
        <a:xfrm>
          <a:off x="1866193" y="1986280"/>
          <a:ext cx="5548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812" y="4572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29729" y="2018129"/>
        <a:ext cx="27740" cy="27740"/>
      </dsp:txXfrm>
    </dsp:sp>
    <dsp:sp modelId="{86CD9C5A-DA8F-47FC-88F9-B5EF67135980}">
      <dsp:nvSpPr>
        <dsp:cNvPr id="0" name=""/>
        <dsp:cNvSpPr/>
      </dsp:nvSpPr>
      <dsp:spPr>
        <a:xfrm>
          <a:off x="1866193" y="1066799"/>
          <a:ext cx="554812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77406" y="965200"/>
              </a:lnTo>
              <a:lnTo>
                <a:pt x="277406" y="0"/>
              </a:lnTo>
              <a:lnTo>
                <a:pt x="554812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15767" y="1521567"/>
        <a:ext cx="55664" cy="55664"/>
      </dsp:txXfrm>
    </dsp:sp>
    <dsp:sp modelId="{4E68FFEC-09C6-4D24-81AF-A2D499641DA2}">
      <dsp:nvSpPr>
        <dsp:cNvPr id="0" name=""/>
        <dsp:cNvSpPr/>
      </dsp:nvSpPr>
      <dsp:spPr>
        <a:xfrm rot="16200000">
          <a:off x="-551886" y="1645920"/>
          <a:ext cx="4064000" cy="77216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Fiabilidad (Alpha de Cronbach)</a:t>
          </a:r>
        </a:p>
      </dsp:txBody>
      <dsp:txXfrm>
        <a:off x="-551886" y="1645920"/>
        <a:ext cx="4064000" cy="772160"/>
      </dsp:txXfrm>
    </dsp:sp>
    <dsp:sp modelId="{F9462A9E-A935-4CC0-BD0E-EAAB26517EC3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MUESTRA TOTAL: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Tiempo: 0,855 – 0,963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Movimientos: 0,830 – 0,923</a:t>
          </a:r>
        </a:p>
      </dsp:txBody>
      <dsp:txXfrm>
        <a:off x="2421006" y="680719"/>
        <a:ext cx="2532684" cy="772160"/>
      </dsp:txXfrm>
    </dsp:sp>
    <dsp:sp modelId="{33F145DB-3229-4B95-9637-207C28665F12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D.I. LEVE: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Tiempo: 0,823 – 0,907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Movimientos: 0,710 – 0,608</a:t>
          </a:r>
        </a:p>
      </dsp:txBody>
      <dsp:txXfrm>
        <a:off x="2421006" y="1645920"/>
        <a:ext cx="2532684" cy="772160"/>
      </dsp:txXfrm>
    </dsp:sp>
    <dsp:sp modelId="{6F3B6C35-DB97-4387-A235-D27DE0A77BBC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D.I. MODERADA: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Tiempo: 0,850 – 0,968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Movimientos: 0,830 – 0,936</a:t>
          </a:r>
        </a:p>
      </dsp:txBody>
      <dsp:txXfrm>
        <a:off x="2421006" y="2611119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FEC1B-3B01-4D64-8251-B862AF920310}">
      <dsp:nvSpPr>
        <dsp:cNvPr id="0" name=""/>
        <dsp:cNvSpPr/>
      </dsp:nvSpPr>
      <dsp:spPr>
        <a:xfrm>
          <a:off x="1866193" y="2032000"/>
          <a:ext cx="554812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406" y="0"/>
              </a:lnTo>
              <a:lnTo>
                <a:pt x="277406" y="965199"/>
              </a:lnTo>
              <a:lnTo>
                <a:pt x="554812" y="965199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15767" y="2486767"/>
        <a:ext cx="55664" cy="55664"/>
      </dsp:txXfrm>
    </dsp:sp>
    <dsp:sp modelId="{93FA6ED8-68A3-4BC8-9B6C-D1954F903FCE}">
      <dsp:nvSpPr>
        <dsp:cNvPr id="0" name=""/>
        <dsp:cNvSpPr/>
      </dsp:nvSpPr>
      <dsp:spPr>
        <a:xfrm>
          <a:off x="1866193" y="1986280"/>
          <a:ext cx="5548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812" y="4572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29729" y="2018129"/>
        <a:ext cx="27740" cy="27740"/>
      </dsp:txXfrm>
    </dsp:sp>
    <dsp:sp modelId="{86CD9C5A-DA8F-47FC-88F9-B5EF67135980}">
      <dsp:nvSpPr>
        <dsp:cNvPr id="0" name=""/>
        <dsp:cNvSpPr/>
      </dsp:nvSpPr>
      <dsp:spPr>
        <a:xfrm>
          <a:off x="1866193" y="1066799"/>
          <a:ext cx="554812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77406" y="965200"/>
              </a:lnTo>
              <a:lnTo>
                <a:pt x="277406" y="0"/>
              </a:lnTo>
              <a:lnTo>
                <a:pt x="554812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15767" y="1521567"/>
        <a:ext cx="55664" cy="55664"/>
      </dsp:txXfrm>
    </dsp:sp>
    <dsp:sp modelId="{4E68FFEC-09C6-4D24-81AF-A2D499641DA2}">
      <dsp:nvSpPr>
        <dsp:cNvPr id="0" name=""/>
        <dsp:cNvSpPr/>
      </dsp:nvSpPr>
      <dsp:spPr>
        <a:xfrm rot="16200000">
          <a:off x="-551886" y="1645920"/>
          <a:ext cx="4064000" cy="77216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Fiabilidad (Alpha de Cronbach)</a:t>
          </a:r>
        </a:p>
      </dsp:txBody>
      <dsp:txXfrm>
        <a:off x="-551886" y="1645920"/>
        <a:ext cx="4064000" cy="772160"/>
      </dsp:txXfrm>
    </dsp:sp>
    <dsp:sp modelId="{F9462A9E-A935-4CC0-BD0E-EAAB26517EC3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MUESTRA TOTAL: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Ejecución: 0,873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Velocidad: 0,877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Precisión:  0,818</a:t>
          </a:r>
        </a:p>
      </dsp:txBody>
      <dsp:txXfrm>
        <a:off x="2421006" y="680719"/>
        <a:ext cx="2532684" cy="772160"/>
      </dsp:txXfrm>
    </dsp:sp>
    <dsp:sp modelId="{33F145DB-3229-4B95-9637-207C28665F12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D.I. LEVE: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Ejecución: 0,779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Velocidad: 0,922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Precisión: 0,726</a:t>
          </a:r>
        </a:p>
      </dsp:txBody>
      <dsp:txXfrm>
        <a:off x="2421006" y="1645920"/>
        <a:ext cx="2532684" cy="772160"/>
      </dsp:txXfrm>
    </dsp:sp>
    <dsp:sp modelId="{6F3B6C35-DB97-4387-A235-D27DE0A77BBC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D.I. MODERADA: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Ejecución: 0,876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Velocidad: 0,811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Precisión: 0,809</a:t>
          </a:r>
        </a:p>
      </dsp:txBody>
      <dsp:txXfrm>
        <a:off x="2421006" y="2611119"/>
        <a:ext cx="2532684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1202A-809F-4ABB-ADA6-17C1770889F3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0C84-6F89-4A9D-A46C-EBEE80AD8A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81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11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>
                <a:ea typeface="ＭＳ Ｐゴシック" pitchFamily="34" charset="-128"/>
              </a:rPr>
              <a:t>Ésta es otra opción para otra diapositiva de información general.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21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+mj-lt" charset="0"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41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021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609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+mj-lt" charset="0"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646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80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917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108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72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230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5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>
                <a:ea typeface="ＭＳ Ｐゴシック" pitchFamily="34" charset="-128"/>
              </a:rPr>
              <a:t>Ésta es otra opción para otra diapositiva de información general.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61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s-ES" altLang="es-ES" dirty="0">
              <a:ea typeface="ＭＳ Ｐゴシック" panose="020B0600070205080204" pitchFamily="34" charset="-128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14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>
                <a:ea typeface="ＭＳ Ｐゴシック" pitchFamily="34" charset="-128"/>
              </a:rPr>
              <a:t>Ésta es otra opción para otra diapositiva de información general.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15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>
                <a:ea typeface="ＭＳ Ｐゴシック" pitchFamily="34" charset="-128"/>
              </a:rPr>
              <a:t>Ésta es otra opción para otra diapositiva de información general.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47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66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>
                <a:ea typeface="ＭＳ Ｐゴシック" pitchFamily="34" charset="-128"/>
              </a:rPr>
              <a:t>Ésta es otra opción para otra diapositiva de información general.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87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>
                <a:ea typeface="ＭＳ Ｐゴシック" pitchFamily="34" charset="-128"/>
              </a:rPr>
              <a:t>Ésta es otra opción para otra diapositiva de información general.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07FBD-D67E-47E3-BEE2-B1CB2D25D07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65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A3EF-FE84-4485-B664-BDDE324060C3}" type="datetimeFigureOut">
              <a:rPr lang="es-ES" smtClean="0"/>
              <a:pPr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6E86-2135-4151-9B32-D5D94FF6C4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estra@ucm.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eestrada@afania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0922" y="954601"/>
            <a:ext cx="7772400" cy="2376263"/>
          </a:xfrm>
        </p:spPr>
        <p:txBody>
          <a:bodyPr>
            <a:noAutofit/>
          </a:bodyPr>
          <a:lstStyle/>
          <a:p>
            <a:r>
              <a:rPr lang="es-ES" altLang="es-ES" sz="2400" b="1" dirty="0">
                <a:latin typeface="Century Gothic" pitchFamily="34" charset="0"/>
              </a:rPr>
              <a:t>EVALUACIÓN DE FUNCIONES EJECUTIVAS CON PRUEBAS DE RENDIMIENTO:</a:t>
            </a:r>
            <a:br>
              <a:rPr lang="es-ES" altLang="es-ES" sz="2400" b="1" dirty="0">
                <a:latin typeface="Century Gothic" pitchFamily="34" charset="0"/>
              </a:rPr>
            </a:br>
            <a:r>
              <a:rPr lang="es-ES" altLang="es-ES" sz="3600" dirty="0">
                <a:latin typeface="Century Gothic" pitchFamily="34" charset="0"/>
              </a:rPr>
              <a:t/>
            </a:r>
            <a:br>
              <a:rPr lang="es-ES" altLang="es-ES" sz="3600" dirty="0">
                <a:latin typeface="Century Gothic" pitchFamily="34" charset="0"/>
              </a:rPr>
            </a:br>
            <a:r>
              <a:rPr lang="es-ES" altLang="es-ES" sz="3600" b="1" i="1" dirty="0">
                <a:latin typeface="Century Gothic" pitchFamily="34" charset="0"/>
              </a:rPr>
              <a:t>Test de los Senderos y Test de las Anillas 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330864"/>
            <a:ext cx="7272808" cy="8182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2800" dirty="0">
                <a:solidFill>
                  <a:schemeClr val="tx1"/>
                </a:solidFill>
              </a:rPr>
              <a:t>María Elena Estrada Rollón</a:t>
            </a:r>
          </a:p>
          <a:p>
            <a:pPr>
              <a:spcBef>
                <a:spcPts val="0"/>
              </a:spcBef>
            </a:pPr>
            <a:r>
              <a:rPr lang="es-ES" sz="1600" dirty="0"/>
              <a:t>Centro AFANIAS Pozuelo - UCM Facultad de Educación</a:t>
            </a: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396" y="5385770"/>
            <a:ext cx="2124744" cy="165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771304"/>
            <a:ext cx="9366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Resultado de imagen de logo tea ediciones">
            <a:extLst>
              <a:ext uri="{FF2B5EF4-FFF2-40B4-BE49-F238E27FC236}">
                <a16:creationId xmlns:a16="http://schemas.microsoft.com/office/drawing/2014/main" id="{706F89D9-553D-4BE6-82F9-26442AEC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64" y="59438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99592" y="4335515"/>
            <a:ext cx="76137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/>
              <a:t>F. Cid</a:t>
            </a:r>
            <a:r>
              <a:rPr lang="es-ES" b="1" baseline="30000" dirty="0"/>
              <a:t>1</a:t>
            </a:r>
            <a:r>
              <a:rPr lang="es-ES" b="1" dirty="0"/>
              <a:t>, </a:t>
            </a:r>
            <a:r>
              <a:rPr lang="es-ES" b="1" dirty="0" smtClean="0"/>
              <a:t>C. Bel</a:t>
            </a:r>
            <a:r>
              <a:rPr lang="es-ES" b="1" baseline="30000" dirty="0" smtClean="0"/>
              <a:t>1,2 </a:t>
            </a:r>
            <a:r>
              <a:rPr lang="es-ES" b="1" dirty="0"/>
              <a:t>, H. Lancho</a:t>
            </a:r>
            <a:r>
              <a:rPr lang="es-ES" b="1" baseline="30000" dirty="0"/>
              <a:t>1</a:t>
            </a:r>
            <a:r>
              <a:rPr lang="es-ES" b="1" dirty="0"/>
              <a:t>, M. García</a:t>
            </a:r>
            <a:r>
              <a:rPr lang="es-ES" b="1" baseline="30000" dirty="0"/>
              <a:t>1</a:t>
            </a:r>
            <a:r>
              <a:rPr lang="es-ES" b="1" dirty="0"/>
              <a:t>, A. Villafranca</a:t>
            </a:r>
            <a:r>
              <a:rPr lang="es-ES" b="1" baseline="30000" dirty="0"/>
              <a:t>1,2</a:t>
            </a:r>
            <a:r>
              <a:rPr lang="es-ES" b="1" dirty="0"/>
              <a:t>, F. Sánchez-Sánchez</a:t>
            </a:r>
            <a:r>
              <a:rPr lang="es-ES" b="1" baseline="30000" dirty="0"/>
              <a:t>3</a:t>
            </a:r>
            <a:r>
              <a:rPr lang="es-ES" b="1" dirty="0"/>
              <a:t>, J. García-Alba</a:t>
            </a:r>
            <a:r>
              <a:rPr lang="es-ES" b="1" baseline="30000" dirty="0"/>
              <a:t>2</a:t>
            </a:r>
          </a:p>
          <a:p>
            <a:r>
              <a:rPr lang="es-ES" sz="1600" b="1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s-ES" sz="1600" dirty="0">
                <a:solidFill>
                  <a:schemeClr val="bg1">
                    <a:lumMod val="65000"/>
                  </a:schemeClr>
                </a:solidFill>
              </a:rPr>
              <a:t> AFANIAS,  </a:t>
            </a:r>
            <a:r>
              <a:rPr lang="es-ES" sz="1600" b="1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s-ES" sz="1600" dirty="0">
                <a:solidFill>
                  <a:schemeClr val="bg1">
                    <a:lumMod val="65000"/>
                  </a:schemeClr>
                </a:solidFill>
              </a:rPr>
              <a:t> Universidad Complutense de Madrid;</a:t>
            </a:r>
            <a:r>
              <a:rPr lang="es-ES" sz="1600" b="1" baseline="30000" dirty="0">
                <a:solidFill>
                  <a:schemeClr val="bg1">
                    <a:lumMod val="65000"/>
                  </a:schemeClr>
                </a:solidFill>
              </a:rPr>
              <a:t> 3</a:t>
            </a:r>
            <a:r>
              <a:rPr lang="es-ES" sz="1600" dirty="0">
                <a:solidFill>
                  <a:schemeClr val="bg1">
                    <a:lumMod val="65000"/>
                  </a:schemeClr>
                </a:solidFill>
              </a:rPr>
              <a:t> Departamento </a:t>
            </a:r>
            <a:r>
              <a:rPr lang="es-ES" sz="1600" dirty="0" err="1">
                <a:solidFill>
                  <a:schemeClr val="bg1">
                    <a:lumMod val="65000"/>
                  </a:schemeClr>
                </a:solidFill>
              </a:rPr>
              <a:t>I+D+i</a:t>
            </a:r>
            <a:r>
              <a:rPr lang="es-ES" sz="1600" dirty="0">
                <a:solidFill>
                  <a:schemeClr val="bg1">
                    <a:lumMod val="65000"/>
                  </a:schemeClr>
                </a:solidFill>
              </a:rPr>
              <a:t> de TEA-Ed.</a:t>
            </a:r>
            <a:r>
              <a:rPr lang="es-ES" sz="2800" dirty="0"/>
              <a:t/>
            </a:r>
            <a:br>
              <a:rPr lang="es-ES" sz="2800" dirty="0"/>
            </a:b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:a16="http://schemas.microsoft.com/office/drawing/2014/main" id="{C41E8A52-7741-B641-A9F3-80F185EF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317" y="4003657"/>
            <a:ext cx="454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s-ES" alt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SENDERO 2 NO FUE UTILIZADO</a:t>
            </a: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A785AD36-B4B9-C444-AAAA-AA5FC8335AB8}"/>
              </a:ext>
            </a:extLst>
          </p:cNvPr>
          <p:cNvSpPr/>
          <p:nvPr/>
        </p:nvSpPr>
        <p:spPr>
          <a:xfrm>
            <a:off x="6030537" y="294529"/>
            <a:ext cx="324036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EVALUACIÓN</a:t>
            </a:r>
            <a:endParaRPr lang="es-E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514E93-408A-FD46-8B6F-FAAFD8EC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AB59DB-6E5F-4807-BEEF-FFB9355A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2" y="227519"/>
            <a:ext cx="1725318" cy="19874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C2C1A2-3045-4338-A7FE-E834C7F4A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795" y="1175529"/>
            <a:ext cx="2133785" cy="2078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F8D8C8-D5B6-4911-83F0-1EE9C7F1E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87" t="10714" r="4375" b="43720"/>
          <a:stretch/>
        </p:blipFill>
        <p:spPr>
          <a:xfrm>
            <a:off x="1763688" y="959643"/>
            <a:ext cx="2808313" cy="42650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FC5EC1-B31B-4052-88B1-ADAC731EF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224712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Rectángulo">
            <a:extLst>
              <a:ext uri="{FF2B5EF4-FFF2-40B4-BE49-F238E27FC236}">
                <a16:creationId xmlns:a16="http://schemas.microsoft.com/office/drawing/2014/main" id="{A785AD36-B4B9-C444-AAAA-AA5FC8335AB8}"/>
              </a:ext>
            </a:extLst>
          </p:cNvPr>
          <p:cNvSpPr/>
          <p:nvPr/>
        </p:nvSpPr>
        <p:spPr>
          <a:xfrm>
            <a:off x="5999820" y="280403"/>
            <a:ext cx="324036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EVALUACIÓN</a:t>
            </a:r>
            <a:endParaRPr lang="es-E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514E93-408A-FD46-8B6F-FAAFD8EC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797967-08E6-4102-8018-3E984C730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209" t="4084" r="6490"/>
          <a:stretch/>
        </p:blipFill>
        <p:spPr>
          <a:xfrm>
            <a:off x="147543" y="280403"/>
            <a:ext cx="4191493" cy="25591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DE3E28-12FC-4C19-959B-3125188A9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007" t="4994" r="3583"/>
          <a:stretch/>
        </p:blipFill>
        <p:spPr>
          <a:xfrm>
            <a:off x="191962" y="3009164"/>
            <a:ext cx="4191492" cy="2804112"/>
          </a:xfrm>
          <a:prstGeom prst="rect">
            <a:avLst/>
          </a:prstGeom>
        </p:spPr>
      </p:pic>
      <p:sp>
        <p:nvSpPr>
          <p:cNvPr id="10" name="6 CuadroTexto">
            <a:extLst>
              <a:ext uri="{FF2B5EF4-FFF2-40B4-BE49-F238E27FC236}">
                <a16:creationId xmlns:a16="http://schemas.microsoft.com/office/drawing/2014/main" id="{F398A46C-2C2A-46AE-A235-BD2DF9511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959" y="672087"/>
            <a:ext cx="4901144" cy="47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s-ES" altLang="es-E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ES" altLang="es-ES" sz="105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s-ES" altLang="es-ES" sz="2400" b="1" dirty="0">
                <a:latin typeface="Century Gothic" panose="020B0502020202020204" pitchFamily="34" charset="0"/>
              </a:rPr>
              <a:t>Puntuaciones:</a:t>
            </a:r>
          </a:p>
          <a:p>
            <a:pPr marL="457200" indent="-45720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400" b="1" dirty="0">
              <a:latin typeface="Century Gothic" panose="020B0502020202020204" pitchFamily="34" charset="0"/>
            </a:endParaRPr>
          </a:p>
          <a:p>
            <a:pPr marL="1200150" lvl="1" indent="-4572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Puntuaciones de Velocidad</a:t>
            </a:r>
          </a:p>
          <a:p>
            <a:pPr marL="1200150" lvl="1" indent="-457200">
              <a:spcBef>
                <a:spcPct val="0"/>
              </a:spcBef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1200150" lvl="1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Puntuaciones de Precisión: </a:t>
            </a:r>
            <a:r>
              <a:rPr lang="es-ES" altLang="es-ES" sz="2000" b="1" dirty="0" err="1">
                <a:latin typeface="Century Gothic" panose="020B0502020202020204" pitchFamily="34" charset="0"/>
              </a:rPr>
              <a:t>Nº</a:t>
            </a:r>
            <a:r>
              <a:rPr lang="es-ES" altLang="es-ES" sz="2000" b="1" dirty="0">
                <a:latin typeface="Century Gothic" panose="020B0502020202020204" pitchFamily="34" charset="0"/>
              </a:rPr>
              <a:t> de aciertos y de errores de cada sendero</a:t>
            </a:r>
          </a:p>
          <a:p>
            <a:pPr marL="1200150" lvl="1" indent="-457200">
              <a:spcBef>
                <a:spcPct val="0"/>
              </a:spcBef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1200150" lvl="1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Puntuaciones de Ejecución: eficiencia (velocidad y precisión)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97D69D-DCA8-4C43-B0E9-3A11C8C37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482386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7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286968"/>
            <a:ext cx="311735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RESULTADOS</a:t>
            </a:r>
            <a:endParaRPr lang="es-ES" dirty="0"/>
          </a:p>
        </p:txBody>
      </p:sp>
      <p:pic>
        <p:nvPicPr>
          <p:cNvPr id="7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03910"/>
            <a:ext cx="1513612" cy="20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E3EF2D4-E951-9B4A-B76B-6BD09E29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1404" y="6381328"/>
            <a:ext cx="512109" cy="189704"/>
          </a:xfrm>
        </p:spPr>
        <p:txBody>
          <a:bodyPr/>
          <a:lstStyle/>
          <a:p>
            <a:fld id="{AC134EBB-6F14-4196-AA23-C99665FA05F1}" type="slidenum">
              <a:rPr lang="es-ES" smtClean="0"/>
              <a:pPr/>
              <a:t>12</a:t>
            </a:fld>
            <a:endParaRPr lang="es-E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8D77A08-FEF3-4E2B-8D5E-2FB130B9DFD5}"/>
              </a:ext>
            </a:extLst>
          </p:cNvPr>
          <p:cNvGraphicFramePr/>
          <p:nvPr/>
        </p:nvGraphicFramePr>
        <p:xfrm>
          <a:off x="2221860" y="146660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1C0E47A-0425-4D08-8039-F5EF2F21F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828" y="5391391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3" y="298037"/>
            <a:ext cx="826140" cy="120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298037"/>
            <a:ext cx="311735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RESULTADOS</a:t>
            </a:r>
            <a:endParaRPr lang="es-ES" dirty="0"/>
          </a:p>
        </p:txBody>
      </p:sp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1858616" y="744813"/>
            <a:ext cx="4908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entury Gothic" pitchFamily="34" charset="0"/>
              </a:rPr>
              <a:t>MUESTRA TOTAL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43CA2A-E162-A148-981B-DE40F1D0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1718EC-48FE-4F07-85D4-94F3A18ED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7" t="-1061" r="2818"/>
          <a:stretch/>
        </p:blipFill>
        <p:spPr>
          <a:xfrm>
            <a:off x="427547" y="1503220"/>
            <a:ext cx="4248093" cy="41580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FD06E9-1BEE-489D-BCDE-0AA58D5BA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1" r="4436"/>
          <a:stretch/>
        </p:blipFill>
        <p:spPr>
          <a:xfrm>
            <a:off x="4831308" y="1503220"/>
            <a:ext cx="4312692" cy="41580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B9A949-526C-4D1B-940F-751E94A15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65" y="5205841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0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081"/>
            <a:ext cx="1152128" cy="15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244005"/>
            <a:ext cx="311735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RESULTADOS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43CA2A-E162-A148-981B-DE40F1D0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CE367E-2D6F-4B3A-BD36-973DCD1F2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70" y="2780928"/>
            <a:ext cx="8286425" cy="247279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92108FEA-49A3-4698-A7C5-7ADC35C8DAD2}"/>
              </a:ext>
            </a:extLst>
          </p:cNvPr>
          <p:cNvSpPr/>
          <p:nvPr/>
        </p:nvSpPr>
        <p:spPr>
          <a:xfrm>
            <a:off x="5104300" y="3833497"/>
            <a:ext cx="504056" cy="254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56653F4-F8B8-44CD-9B96-99ECF2177AAA}"/>
              </a:ext>
            </a:extLst>
          </p:cNvPr>
          <p:cNvSpPr/>
          <p:nvPr/>
        </p:nvSpPr>
        <p:spPr>
          <a:xfrm>
            <a:off x="5104300" y="4469281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68B9D0D-E9A8-4B3D-8F7D-70B11076CB40}"/>
              </a:ext>
            </a:extLst>
          </p:cNvPr>
          <p:cNvSpPr/>
          <p:nvPr/>
        </p:nvSpPr>
        <p:spPr>
          <a:xfrm>
            <a:off x="5004048" y="4046613"/>
            <a:ext cx="6043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0ED88EA-6634-409B-914C-EB8F95E4785D}"/>
              </a:ext>
            </a:extLst>
          </p:cNvPr>
          <p:cNvSpPr/>
          <p:nvPr/>
        </p:nvSpPr>
        <p:spPr>
          <a:xfrm>
            <a:off x="5004048" y="4717484"/>
            <a:ext cx="6043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6 CuadroTexto">
            <a:extLst>
              <a:ext uri="{FF2B5EF4-FFF2-40B4-BE49-F238E27FC236}">
                <a16:creationId xmlns:a16="http://schemas.microsoft.com/office/drawing/2014/main" id="{895435CA-EA68-41FF-A594-4FAEE149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486" y="1869855"/>
            <a:ext cx="615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entury Gothic" pitchFamily="34" charset="0"/>
              </a:rPr>
              <a:t>MUESTRA D.I LEVE Y D.I MODERADA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4C2424-43BE-4F7C-B402-5D891BA51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5" y="5340351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1008112" cy="131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320257"/>
            <a:ext cx="311735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RESULTADOS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43CA2A-E162-A148-981B-DE40F1D0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E02EAE-FDC9-469C-9C9E-E0E202123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00808"/>
            <a:ext cx="4627261" cy="41044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73C81F-5925-42A3-A0AA-C26D43AE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789" y="1700808"/>
            <a:ext cx="4085707" cy="41044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3F8D6A-691F-43F2-8CB8-308B83A7B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35" y="5373216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2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499006"/>
            <a:ext cx="311735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RESULTADOS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E3EF2D4-E951-9B4A-B76B-6BD09E29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1404" y="6525344"/>
            <a:ext cx="512109" cy="189704"/>
          </a:xfrm>
        </p:spPr>
        <p:txBody>
          <a:bodyPr/>
          <a:lstStyle/>
          <a:p>
            <a:fld id="{AC134EBB-6F14-4196-AA23-C99665FA05F1}" type="slidenum">
              <a:rPr lang="es-ES" smtClean="0"/>
              <a:pPr/>
              <a:t>16</a:t>
            </a:fld>
            <a:endParaRPr lang="es-E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8D77A08-FEF3-4E2B-8D5E-2FB130B9DFD5}"/>
              </a:ext>
            </a:extLst>
          </p:cNvPr>
          <p:cNvGraphicFramePr/>
          <p:nvPr/>
        </p:nvGraphicFramePr>
        <p:xfrm>
          <a:off x="2221860" y="146660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64D8FC9-A0E4-484E-8129-8C212FD26D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142" y="2504875"/>
            <a:ext cx="1725318" cy="19874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9F3299-BDA5-4CDC-9EB2-0D1596C78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98" y="5391391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906762" y="5196955"/>
            <a:ext cx="3297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entury Gothic" pitchFamily="34" charset="0"/>
              </a:rPr>
              <a:t>MUESTRA TOTAL</a:t>
            </a:r>
          </a:p>
        </p:txBody>
      </p:sp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2126185" y="501353"/>
            <a:ext cx="4441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entury Gothic" pitchFamily="34" charset="0"/>
              </a:rPr>
              <a:t>EJECUCIÓN</a:t>
            </a:r>
          </a:p>
        </p:txBody>
      </p:sp>
      <p:pic>
        <p:nvPicPr>
          <p:cNvPr id="17" name="Imagen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201" r="1581" b="8421"/>
          <a:stretch>
            <a:fillRect/>
          </a:stretch>
        </p:blipFill>
        <p:spPr bwMode="auto">
          <a:xfrm>
            <a:off x="323527" y="229760"/>
            <a:ext cx="1802657" cy="10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313683"/>
            <a:ext cx="311735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RESULTADOS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BC5862-A0AA-E84C-A106-3A707C04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F63311-B59E-4225-A46D-39FD8900B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3" y="1452829"/>
            <a:ext cx="4257527" cy="37778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E7C3B6-21C8-434E-9963-BE59BF790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978" y="1089955"/>
            <a:ext cx="4560502" cy="24578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43A2E5-E273-4F5E-8A32-EA2C1EE05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098" y="3547770"/>
            <a:ext cx="4545382" cy="24060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2460E2-2C62-4CBA-B9C3-B46095A06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85" y="5432190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6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382904" y="5354181"/>
            <a:ext cx="3297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entury Gothic" pitchFamily="34" charset="0"/>
              </a:rPr>
              <a:t>MUESTRA TOTAL</a:t>
            </a:r>
          </a:p>
        </p:txBody>
      </p:sp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2409522" y="496749"/>
            <a:ext cx="4441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entury Gothic" pitchFamily="34" charset="0"/>
              </a:rPr>
              <a:t>VELOCIDAD</a:t>
            </a:r>
          </a:p>
        </p:txBody>
      </p:sp>
      <p:pic>
        <p:nvPicPr>
          <p:cNvPr id="17" name="Imagen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201" r="1581" b="8421"/>
          <a:stretch>
            <a:fillRect/>
          </a:stretch>
        </p:blipFill>
        <p:spPr bwMode="auto">
          <a:xfrm>
            <a:off x="338320" y="243989"/>
            <a:ext cx="1641392" cy="10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071" y="240036"/>
            <a:ext cx="311735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RESULTADOS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BC5862-A0AA-E84C-A106-3A707C04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BFDD66-2100-48A2-8A1C-33DFA0B57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" y="1620845"/>
            <a:ext cx="4750564" cy="36948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AEB3CB-EFB9-421B-BB16-9371F4CD1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958415"/>
            <a:ext cx="3898776" cy="26534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1E5383-FF8A-4FA1-B2C9-322079833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3584904"/>
            <a:ext cx="4305967" cy="24094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766AA8-B9D8-48CB-A39D-0AB3DEE34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71" y="5493225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7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245765" y="5496036"/>
            <a:ext cx="3297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entury Gothic" pitchFamily="34" charset="0"/>
              </a:rPr>
              <a:t>MUESTRA TOTAL</a:t>
            </a:r>
          </a:p>
        </p:txBody>
      </p:sp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2351087" y="551793"/>
            <a:ext cx="4441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entury Gothic" pitchFamily="34" charset="0"/>
              </a:rPr>
              <a:t>PRECISIÓN</a:t>
            </a:r>
          </a:p>
        </p:txBody>
      </p:sp>
      <p:pic>
        <p:nvPicPr>
          <p:cNvPr id="17" name="Imagen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201" r="1581" b="8421"/>
          <a:stretch>
            <a:fillRect/>
          </a:stretch>
        </p:blipFill>
        <p:spPr bwMode="auto">
          <a:xfrm>
            <a:off x="338320" y="335368"/>
            <a:ext cx="1641392" cy="10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408" y="141945"/>
            <a:ext cx="311735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RESULTADOS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BC5862-A0AA-E84C-A106-3A707C04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29A9DB-9FF2-433C-8B4B-E0F7B84E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91" y="1600348"/>
            <a:ext cx="4247239" cy="38833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F4BE16-7743-4826-AF48-33DA67075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182" y="1075014"/>
            <a:ext cx="4741314" cy="24029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CA1ECB-7F14-4D66-9044-7417A5031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182" y="3547495"/>
            <a:ext cx="4741314" cy="24029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FB9DBA-50BD-442A-A22C-045DD74D4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51" y="5480127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CuadroTexto">
            <a:extLst>
              <a:ext uri="{FF2B5EF4-FFF2-40B4-BE49-F238E27FC236}">
                <a16:creationId xmlns:a16="http://schemas.microsoft.com/office/drawing/2014/main" id="{F8B69FA1-2220-7A41-8EA0-39EED6357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49" y="457248"/>
            <a:ext cx="8416302" cy="49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b="1" dirty="0"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000" b="1" dirty="0">
                <a:latin typeface="Century Gothic" pitchFamily="34" charset="0"/>
              </a:rPr>
              <a:t>Obtener información de la ejecución en estas pruebas las personas con Discapacidad Intelectual (PCDI)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endParaRPr lang="es-ES" sz="2000" b="1" dirty="0"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000" b="1" dirty="0">
                <a:latin typeface="Century Gothic" pitchFamily="34" charset="0"/>
              </a:rPr>
              <a:t>Adaptar la aplicación a PCDI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endParaRPr lang="es-ES" sz="2000" b="1" dirty="0"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000" b="1" dirty="0">
                <a:latin typeface="Century Gothic" pitchFamily="34" charset="0"/>
              </a:rPr>
              <a:t>Obtener BAREMOS adecuados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000" b="1" dirty="0">
                <a:latin typeface="Century Gothic" pitchFamily="34" charset="0"/>
              </a:rPr>
              <a:t>Obtener información para la INTERVENCIÓN: Funciones Ejecutivas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553200" y="259526"/>
            <a:ext cx="287382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OBJETIVOS</a:t>
            </a:r>
            <a:endParaRPr lang="es-E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A4F07C1-DAED-6347-86F9-9A5B3236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1933C9-CD69-4D20-97ED-637A6D3F2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23" y="5743863"/>
            <a:ext cx="932769" cy="10242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23C36C-696A-4515-91D9-6C5D59C4F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156" y="5429891"/>
            <a:ext cx="2127688" cy="1652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4E5FF6-64EA-4373-99EE-5443744B2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896275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1551649" y="527164"/>
            <a:ext cx="7740351" cy="53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8585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ES" altLang="es-ES" sz="1800" b="1" dirty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 b="1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 sz="2000" b="1" dirty="0">
                <a:latin typeface="Century Gothic" pitchFamily="34" charset="0"/>
              </a:rPr>
              <a:t>Pruebas VÁLIDAS para personas con discapacidad intelectual: Fiabilidad: ADECUADOS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s-ES" altLang="es-ES" sz="2000" b="1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 sz="2000" b="1" dirty="0">
                <a:latin typeface="Century Gothic" pitchFamily="34" charset="0"/>
              </a:rPr>
              <a:t>Necesidad de ADAPTACIONES. APOYOS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s-ES" altLang="es-ES" sz="2000" b="1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 sz="2000" b="1" dirty="0">
                <a:latin typeface="Century Gothic" pitchFamily="34" charset="0"/>
              </a:rPr>
              <a:t>Necesidad de BAREMOS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s-ES" altLang="es-ES" sz="2000" b="1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 sz="2000" b="1" dirty="0">
                <a:latin typeface="Century Gothic" pitchFamily="34" charset="0"/>
              </a:rPr>
              <a:t>Continuar INVESTIGACIÓN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s-ES" altLang="es-ES" sz="2000" b="1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 sz="2000" b="1" dirty="0">
                <a:latin typeface="Century Gothic" pitchFamily="34" charset="0"/>
              </a:rPr>
              <a:t>FUTURO: aplicación en la intervención</a:t>
            </a:r>
          </a:p>
        </p:txBody>
      </p:sp>
      <p:pic>
        <p:nvPicPr>
          <p:cNvPr id="19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6" y="1467997"/>
            <a:ext cx="1249008" cy="17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1" y="3593901"/>
            <a:ext cx="1630438" cy="17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6 CuadroTexto">
            <a:extLst>
              <a:ext uri="{FF2B5EF4-FFF2-40B4-BE49-F238E27FC236}">
                <a16:creationId xmlns:a16="http://schemas.microsoft.com/office/drawing/2014/main" id="{C4C6ADD8-5F4B-784F-8295-9358D7E9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249" y="340256"/>
            <a:ext cx="3837459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sz="2800" dirty="0"/>
              <a:t>CONCLUSIONES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17C437D-BF65-5447-B3A7-3277B228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273844"/>
          </a:xfrm>
        </p:spPr>
        <p:txBody>
          <a:bodyPr/>
          <a:lstStyle/>
          <a:p>
            <a:fld id="{AC134EBB-6F14-4196-AA23-C99665FA05F1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1A5835-05C7-4F1E-84B4-4F88A72CE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0" y="5356950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D17CABB-DDE3-4F7E-90AB-2AA132D585AE}"/>
              </a:ext>
            </a:extLst>
          </p:cNvPr>
          <p:cNvSpPr/>
          <p:nvPr/>
        </p:nvSpPr>
        <p:spPr>
          <a:xfrm>
            <a:off x="2072213" y="1605170"/>
            <a:ext cx="4463080" cy="2212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  <a:spcBef>
                <a:spcPct val="0"/>
              </a:spcBef>
            </a:pPr>
            <a:r>
              <a:rPr lang="es-ES" altLang="es-ES" sz="3200" b="1" i="1" dirty="0">
                <a:latin typeface="Century Gothic" pitchFamily="34" charset="0"/>
              </a:rPr>
              <a:t>MUCHAS GRACIAS </a:t>
            </a:r>
          </a:p>
          <a:p>
            <a:pPr lvl="1" algn="ctr">
              <a:lnSpc>
                <a:spcPct val="150000"/>
              </a:lnSpc>
              <a:spcBef>
                <a:spcPct val="0"/>
              </a:spcBef>
            </a:pPr>
            <a:r>
              <a:rPr lang="es-ES" altLang="es-ES" sz="3200" b="1" i="1" dirty="0">
                <a:latin typeface="Century Gothic" pitchFamily="34" charset="0"/>
              </a:rPr>
              <a:t>por </a:t>
            </a:r>
          </a:p>
          <a:p>
            <a:pPr lvl="1" algn="ctr">
              <a:lnSpc>
                <a:spcPct val="150000"/>
              </a:lnSpc>
              <a:spcBef>
                <a:spcPct val="0"/>
              </a:spcBef>
            </a:pPr>
            <a:r>
              <a:rPr lang="es-ES" altLang="es-ES" sz="3200" b="1" i="1" dirty="0">
                <a:latin typeface="Century Gothic" pitchFamily="34" charset="0"/>
              </a:rPr>
              <a:t>vuestra atención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277E4C6-5AA7-460A-8105-70D4DBBA701A}"/>
              </a:ext>
            </a:extLst>
          </p:cNvPr>
          <p:cNvSpPr/>
          <p:nvPr/>
        </p:nvSpPr>
        <p:spPr>
          <a:xfrm>
            <a:off x="2771800" y="4581128"/>
            <a:ext cx="3457940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anchor="ctr">
            <a:spAutoFit/>
          </a:bodyPr>
          <a:lstStyle/>
          <a:p>
            <a:pPr lvl="1">
              <a:spcBef>
                <a:spcPct val="0"/>
              </a:spcBef>
            </a:pPr>
            <a:r>
              <a:rPr lang="es-ES" altLang="es-ES" sz="1600" dirty="0" err="1">
                <a:latin typeface="Century Gothic" pitchFamily="34" charset="0"/>
              </a:rPr>
              <a:t>Mª</a:t>
            </a:r>
            <a:r>
              <a:rPr lang="es-ES" altLang="es-ES" sz="1600" dirty="0">
                <a:latin typeface="Century Gothic" pitchFamily="34" charset="0"/>
              </a:rPr>
              <a:t> Elena Estrada Rollón</a:t>
            </a:r>
          </a:p>
          <a:p>
            <a:pPr lvl="1">
              <a:spcBef>
                <a:spcPct val="0"/>
              </a:spcBef>
            </a:pPr>
            <a:r>
              <a:rPr lang="es-ES" altLang="es-ES" sz="1600" dirty="0">
                <a:latin typeface="Century Gothic" pitchFamily="34" charset="0"/>
              </a:rPr>
              <a:t>Mail: </a:t>
            </a:r>
            <a:r>
              <a:rPr lang="es-ES" altLang="es-ES" sz="1600" dirty="0">
                <a:latin typeface="Century Gothic" pitchFamily="34" charset="0"/>
                <a:hlinkClick r:id="rId3"/>
              </a:rPr>
              <a:t>marestra@ucm.es</a:t>
            </a:r>
            <a:endParaRPr lang="es-ES" altLang="es-ES" sz="1600" dirty="0">
              <a:latin typeface="Century Gothic" pitchFamily="34" charset="0"/>
            </a:endParaRPr>
          </a:p>
          <a:p>
            <a:pPr lvl="1">
              <a:spcBef>
                <a:spcPct val="0"/>
              </a:spcBef>
            </a:pPr>
            <a:r>
              <a:rPr lang="es-ES" altLang="es-ES" sz="1600" dirty="0">
                <a:latin typeface="Century Gothic" pitchFamily="34" charset="0"/>
                <a:hlinkClick r:id="rId4"/>
              </a:rPr>
              <a:t>eestrada@afanias.org</a:t>
            </a:r>
            <a:endParaRPr lang="es-ES" altLang="es-ES" sz="1600" dirty="0">
              <a:latin typeface="Century Gothic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EB4F90-409C-454C-9A79-85A072D81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88" y="5205841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7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CuadroTexto">
            <a:extLst>
              <a:ext uri="{FF2B5EF4-FFF2-40B4-BE49-F238E27FC236}">
                <a16:creationId xmlns:a16="http://schemas.microsoft.com/office/drawing/2014/main" id="{3BDE3134-B65C-024B-B430-A2F437FA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052737"/>
            <a:ext cx="91376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Test de las Anillas y </a:t>
            </a:r>
            <a:r>
              <a:rPr lang="es-ES" altLang="es-E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TESen</a:t>
            </a:r>
            <a:endParaRPr lang="es-ES" alt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ES" altLang="es-ES" sz="2400" b="1" dirty="0"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sz="1600" b="1" dirty="0">
                <a:latin typeface="Century Gothic" panose="020B0502020202020204" pitchFamily="34" charset="0"/>
              </a:rPr>
              <a:t>EVALUACIÓN PCDI ACTUALMENTE</a:t>
            </a:r>
          </a:p>
          <a:p>
            <a:pPr marL="457200" indent="-457200" algn="ctr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sz="1600" b="1" dirty="0">
                <a:latin typeface="Century Gothic" panose="020B0502020202020204" pitchFamily="34" charset="0"/>
              </a:rPr>
              <a:t>PERFIL COGNITIVO</a:t>
            </a:r>
          </a:p>
          <a:p>
            <a:pPr marL="457200" indent="-457200" algn="ctr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marL="457200" indent="-457200" algn="ctr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marL="457200" indent="-457200" algn="ctr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sz="1600" b="1" dirty="0">
                <a:latin typeface="Century Gothic" panose="020B0502020202020204" pitchFamily="34" charset="0"/>
              </a:rPr>
              <a:t>Cómo planifican, secuencian,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sz="1600" b="1" dirty="0">
                <a:latin typeface="Century Gothic" panose="020B0502020202020204" pitchFamily="34" charset="0"/>
              </a:rPr>
              <a:t>cuál es su capacidad de resolución de problemas,…</a:t>
            </a:r>
          </a:p>
          <a:p>
            <a:pPr marL="457200" indent="-457200" algn="ctr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sz="1600" b="1" dirty="0">
                <a:latin typeface="Century Gothic" panose="020B0502020202020204" pitchFamily="34" charset="0"/>
              </a:rPr>
              <a:t>PROFESIONALES: PLANIFICAR INTERVENCIÓN</a:t>
            </a:r>
          </a:p>
        </p:txBody>
      </p:sp>
      <p:sp>
        <p:nvSpPr>
          <p:cNvPr id="9" name="Flecha abajo 6">
            <a:extLst>
              <a:ext uri="{FF2B5EF4-FFF2-40B4-BE49-F238E27FC236}">
                <a16:creationId xmlns:a16="http://schemas.microsoft.com/office/drawing/2014/main" id="{BD37C962-090A-4A46-B640-8B3F2274416C}"/>
              </a:ext>
            </a:extLst>
          </p:cNvPr>
          <p:cNvSpPr/>
          <p:nvPr/>
        </p:nvSpPr>
        <p:spPr>
          <a:xfrm>
            <a:off x="4323633" y="4450096"/>
            <a:ext cx="360040" cy="5762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12" name="Flecha abajo 7">
            <a:extLst>
              <a:ext uri="{FF2B5EF4-FFF2-40B4-BE49-F238E27FC236}">
                <a16:creationId xmlns:a16="http://schemas.microsoft.com/office/drawing/2014/main" id="{91D3173B-82C9-C24B-8081-DC2C301BFCA3}"/>
              </a:ext>
            </a:extLst>
          </p:cNvPr>
          <p:cNvSpPr/>
          <p:nvPr/>
        </p:nvSpPr>
        <p:spPr>
          <a:xfrm>
            <a:off x="4329364" y="3242848"/>
            <a:ext cx="360041" cy="57626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5" name="Imagen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8556"/>
            <a:ext cx="1512168" cy="209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abajo 1">
            <a:extLst>
              <a:ext uri="{FF2B5EF4-FFF2-40B4-BE49-F238E27FC236}">
                <a16:creationId xmlns:a16="http://schemas.microsoft.com/office/drawing/2014/main" id="{E6453C28-EDCF-944E-A6C9-65F4C43D5256}"/>
              </a:ext>
            </a:extLst>
          </p:cNvPr>
          <p:cNvSpPr/>
          <p:nvPr/>
        </p:nvSpPr>
        <p:spPr>
          <a:xfrm>
            <a:off x="4323633" y="2250840"/>
            <a:ext cx="360040" cy="57626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15" name="Imagen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2816"/>
            <a:ext cx="1723558" cy="20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A2DDAC1-0435-DC4C-9876-A2A20DF0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A2FE8B-36F4-4DA1-BDA0-31AB45FB5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88" y="5238235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9" y="1141108"/>
            <a:ext cx="1373909" cy="197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5" y="3460238"/>
            <a:ext cx="1793482" cy="197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03173341-D771-3F4D-A95A-4330E735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935" y="1340768"/>
            <a:ext cx="65545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s-ES" sz="1800" b="1" dirty="0" err="1">
                <a:latin typeface="Century Gothic" panose="020B0502020202020204" pitchFamily="34" charset="0"/>
              </a:rPr>
              <a:t>Portellano</a:t>
            </a:r>
            <a:r>
              <a:rPr lang="es-ES" sz="1800" b="1" dirty="0">
                <a:latin typeface="Century Gothic" panose="020B0502020202020204" pitchFamily="34" charset="0"/>
              </a:rPr>
              <a:t>, J. A. y Martínez, R. (2011). Test de las Anillas para la evaluación de las funciones ejecutivas.  Madrid: TEA</a:t>
            </a:r>
            <a:endParaRPr lang="es-ES" alt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28B052A-AAC3-A345-96F2-E0AF4138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359" y="3395259"/>
            <a:ext cx="677057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s-ES" sz="1800" b="1" dirty="0" err="1">
                <a:latin typeface="Century Gothic" panose="020B0502020202020204" pitchFamily="34" charset="0"/>
              </a:rPr>
              <a:t>Portellano</a:t>
            </a:r>
            <a:r>
              <a:rPr lang="es-ES" sz="1800" b="1" dirty="0">
                <a:latin typeface="Century Gothic" panose="020B0502020202020204" pitchFamily="34" charset="0"/>
              </a:rPr>
              <a:t>, J. A. y Martínez, R. (2011).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s-ES" sz="1800" b="1" dirty="0">
                <a:latin typeface="Century Gothic" panose="020B0502020202020204" pitchFamily="34" charset="0"/>
              </a:rPr>
              <a:t>Test de los Senderos para Evaluar las Funciones Ejecutivas.  Madrid: TEA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EF3B86E-D934-7D42-9252-5BD962BD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B8AAE8-03BA-4907-A0D9-9D57A9185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76" y="5435953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7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5" y="3696153"/>
            <a:ext cx="2590221" cy="210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7" y="1485100"/>
            <a:ext cx="1320924" cy="17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6 CuadroTexto">
            <a:extLst>
              <a:ext uri="{FF2B5EF4-FFF2-40B4-BE49-F238E27FC236}">
                <a16:creationId xmlns:a16="http://schemas.microsoft.com/office/drawing/2014/main" id="{3BDE3134-B65C-024B-B430-A2F437FA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79" y="480675"/>
            <a:ext cx="3983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Test de las Anillas</a:t>
            </a:r>
            <a:endParaRPr lang="es-ES" altLang="es-ES" sz="2400" b="1" dirty="0">
              <a:latin typeface="Century Gothic" panose="020B0502020202020204" pitchFamily="34" charset="0"/>
            </a:endParaRPr>
          </a:p>
        </p:txBody>
      </p:sp>
      <p:sp>
        <p:nvSpPr>
          <p:cNvPr id="16" name="6 CuadroTexto">
            <a:extLst>
              <a:ext uri="{FF2B5EF4-FFF2-40B4-BE49-F238E27FC236}">
                <a16:creationId xmlns:a16="http://schemas.microsoft.com/office/drawing/2014/main" id="{3BDE3134-B65C-024B-B430-A2F437FA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457" y="2380802"/>
            <a:ext cx="309439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endParaRPr lang="es-ES" altLang="es-ES" sz="18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800" b="1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1800" b="1" dirty="0">
                <a:latin typeface="Century Gothic" panose="020B0502020202020204" pitchFamily="34" charset="0"/>
              </a:rPr>
              <a:t>EVALUACIÓN de Funciones Ejecutivas</a:t>
            </a:r>
          </a:p>
          <a:p>
            <a:pPr marL="457200" indent="-45720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8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s-ES" altLang="es-ES" sz="18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1800" b="1" dirty="0">
                <a:latin typeface="Century Gothic" panose="020B0502020202020204" pitchFamily="34" charset="0"/>
              </a:rPr>
              <a:t>ADULTOS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8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800" b="1" dirty="0"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01E32A4-7F74-754C-9541-FF4D00E7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675DAC-4DDF-435F-B3E7-ED1F26DF2CA6}"/>
              </a:ext>
            </a:extLst>
          </p:cNvPr>
          <p:cNvSpPr/>
          <p:nvPr/>
        </p:nvSpPr>
        <p:spPr>
          <a:xfrm>
            <a:off x="7307377" y="3046439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b="1" dirty="0">
                <a:latin typeface="Century Gothic" panose="020B0502020202020204" pitchFamily="34" charset="0"/>
              </a:rPr>
              <a:t>Planificación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760BC0-FB1C-4CCC-934C-0634BDA24505}"/>
              </a:ext>
            </a:extLst>
          </p:cNvPr>
          <p:cNvSpPr/>
          <p:nvPr/>
        </p:nvSpPr>
        <p:spPr>
          <a:xfrm>
            <a:off x="3331529" y="1900373"/>
            <a:ext cx="5601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</a:rPr>
              <a:t>Inspirada en la Prueba de Torre de Londres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DD6C76-9866-426D-A4F6-51BFAD5656A7}"/>
              </a:ext>
            </a:extLst>
          </p:cNvPr>
          <p:cNvSpPr/>
          <p:nvPr/>
        </p:nvSpPr>
        <p:spPr>
          <a:xfrm>
            <a:off x="3331529" y="4765827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</a:rPr>
              <a:t>10-15 min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D43F8C22-F419-4CEF-9316-E5B2C21A4DB6}"/>
              </a:ext>
            </a:extLst>
          </p:cNvPr>
          <p:cNvSpPr/>
          <p:nvPr/>
        </p:nvSpPr>
        <p:spPr>
          <a:xfrm>
            <a:off x="6418850" y="3132159"/>
            <a:ext cx="759863" cy="197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6EF627-F2D2-4DDC-9B70-EA77B95C3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5" y="5419748"/>
            <a:ext cx="7675529" cy="16521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BBBE96-226E-4B3B-817B-5BF6CEC2A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310" y="192625"/>
            <a:ext cx="337138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>
            <a:extLst>
              <a:ext uri="{FF2B5EF4-FFF2-40B4-BE49-F238E27FC236}">
                <a16:creationId xmlns:a16="http://schemas.microsoft.com/office/drawing/2014/main" id="{316E8A61-E0D2-3B47-82F5-D936C050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297426"/>
            <a:ext cx="83262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" alt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Test de las Anillas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Consiste en 15 ítems de dificultad creciente en los que el sujeto moviendo una a una las anillas colocadas en un tablero con tres postes debe reproducir un modelo presentado en una lámina.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Ciertas reglas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Tiempo (segundos) y nº movimientos (PD)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Percentiles y </a:t>
            </a:r>
            <a:r>
              <a:rPr lang="es-ES" altLang="es-ES" sz="2000" b="1" dirty="0" err="1">
                <a:latin typeface="Century Gothic" panose="020B0502020202020204" pitchFamily="34" charset="0"/>
              </a:rPr>
              <a:t>Decatipos</a:t>
            </a: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DEC9EAC0-6F2A-634D-8D63-06973DCB1713}"/>
              </a:ext>
            </a:extLst>
          </p:cNvPr>
          <p:cNvSpPr/>
          <p:nvPr/>
        </p:nvSpPr>
        <p:spPr>
          <a:xfrm>
            <a:off x="6084168" y="166399"/>
            <a:ext cx="324036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EVALUACIÓN</a:t>
            </a:r>
            <a:endParaRPr lang="es-E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757350E-BD11-8849-B747-539E89A8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306943"/>
            <a:ext cx="2133600" cy="273844"/>
          </a:xfrm>
        </p:spPr>
        <p:txBody>
          <a:bodyPr/>
          <a:lstStyle/>
          <a:p>
            <a:fld id="{AC134EBB-6F14-4196-AA23-C99665FA05F1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026" name="Picture 2" descr="Resultado de imagen de test anillas">
            <a:extLst>
              <a:ext uri="{FF2B5EF4-FFF2-40B4-BE49-F238E27FC236}">
                <a16:creationId xmlns:a16="http://schemas.microsoft.com/office/drawing/2014/main" id="{780E58F5-0927-43FB-8067-61DFC9C5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59" y="109891"/>
            <a:ext cx="3600400" cy="21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38C7BF-0C45-4EF3-B0FF-0D980541B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35" y="5617785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>
            <a:extLst>
              <a:ext uri="{FF2B5EF4-FFF2-40B4-BE49-F238E27FC236}">
                <a16:creationId xmlns:a16="http://schemas.microsoft.com/office/drawing/2014/main" id="{316E8A61-E0D2-3B47-82F5-D936C050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933056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s-ES" alt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LÁMINAS DE ENSAYO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DEC9EAC0-6F2A-634D-8D63-06973DCB1713}"/>
              </a:ext>
            </a:extLst>
          </p:cNvPr>
          <p:cNvSpPr/>
          <p:nvPr/>
        </p:nvSpPr>
        <p:spPr>
          <a:xfrm>
            <a:off x="6084168" y="246777"/>
            <a:ext cx="324036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EVALUACIÓN</a:t>
            </a:r>
            <a:endParaRPr lang="es-E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757350E-BD11-8849-B747-539E89A8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273844"/>
          </a:xfrm>
        </p:spPr>
        <p:txBody>
          <a:bodyPr/>
          <a:lstStyle/>
          <a:p>
            <a:fld id="{AC134EBB-6F14-4196-AA23-C99665FA05F1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14" name="Imagen 6">
            <a:extLst>
              <a:ext uri="{FF2B5EF4-FFF2-40B4-BE49-F238E27FC236}">
                <a16:creationId xmlns:a16="http://schemas.microsoft.com/office/drawing/2014/main" id="{21495C2E-16AA-42B0-8E46-6A49571B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0" y="508387"/>
            <a:ext cx="1297588" cy="17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6" descr="Preguntas">
            <a:extLst>
              <a:ext uri="{FF2B5EF4-FFF2-40B4-BE49-F238E27FC236}">
                <a16:creationId xmlns:a16="http://schemas.microsoft.com/office/drawing/2014/main" id="{38E10B9F-A7B4-4E4A-9F16-00EFB6A30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3331" y="633880"/>
            <a:ext cx="2133600" cy="20779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5E58B6-5B08-414A-A02F-2F7B1DCF7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50" y="5254510"/>
            <a:ext cx="7675529" cy="16521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1" y="2776906"/>
            <a:ext cx="3933800" cy="2596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715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:a16="http://schemas.microsoft.com/office/drawing/2014/main" id="{3BDE3134-B65C-024B-B430-A2F437FA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1" y="445780"/>
            <a:ext cx="5819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Test de los Senderos (</a:t>
            </a:r>
            <a:r>
              <a:rPr lang="es-ES" alt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TESen</a:t>
            </a: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3BDE3134-B65C-024B-B430-A2F437FA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36" y="1754819"/>
            <a:ext cx="655272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Medida general de funciones ejecutivas: capacidad de PLANIFICACIÓN mediante la  realización de una tarea visomotora</a:t>
            </a:r>
          </a:p>
          <a:p>
            <a:pPr>
              <a:spcBef>
                <a:spcPct val="0"/>
              </a:spcBef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Inspirada en la prueba clásica TMT</a:t>
            </a:r>
          </a:p>
          <a:p>
            <a:pPr>
              <a:spcBef>
                <a:spcPct val="0"/>
              </a:spcBef>
              <a:buNone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16 – 81 años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2000" b="1" dirty="0"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2000" b="1" dirty="0">
                <a:latin typeface="Century Gothic" panose="020B0502020202020204" pitchFamily="34" charset="0"/>
              </a:rPr>
              <a:t>08 - 10 min</a:t>
            </a:r>
          </a:p>
        </p:txBody>
      </p:sp>
      <p:pic>
        <p:nvPicPr>
          <p:cNvPr id="13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9" t="43700" r="13776" b="11612"/>
          <a:stretch>
            <a:fillRect/>
          </a:stretch>
        </p:blipFill>
        <p:spPr bwMode="auto">
          <a:xfrm>
            <a:off x="5965884" y="3908565"/>
            <a:ext cx="2723677" cy="189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4D30A1B-3E35-4B4F-A198-01657EFB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F104DE-5FDD-4AE1-8CBE-64D504FC1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47" y="1754818"/>
            <a:ext cx="2030513" cy="22502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5671AD-1A34-4315-8F1A-B4861748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310" y="175946"/>
            <a:ext cx="3371380" cy="7925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5E7080-03AE-48A0-AD09-D18FF315B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35" y="5479904"/>
            <a:ext cx="7675529" cy="15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:a16="http://schemas.microsoft.com/office/drawing/2014/main" id="{C41E8A52-7741-B641-A9F3-80F185EF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901" y="438280"/>
            <a:ext cx="5698328" cy="54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s-ES" altLang="es-E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ES" altLang="es-ES" sz="1400" b="1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1600" b="1" dirty="0">
                <a:latin typeface="Century Gothic" panose="020B0502020202020204" pitchFamily="34" charset="0"/>
              </a:rPr>
              <a:t>4 senderos de complejidad creciente (unir consecutivamente círculos numerados: ascendente, descendente, alternando color, alternando forma)</a:t>
            </a:r>
          </a:p>
          <a:p>
            <a:pPr>
              <a:spcBef>
                <a:spcPct val="0"/>
              </a:spcBef>
              <a:buNone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1600" b="1" dirty="0">
                <a:latin typeface="Century Gothic" panose="020B0502020202020204" pitchFamily="34" charset="0"/>
              </a:rPr>
              <a:t>Permite una interpretación cualitativa de la ejecución y cuantitativa de los resultados</a:t>
            </a:r>
          </a:p>
          <a:p>
            <a:pPr marL="457200" indent="-45720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ES" altLang="es-ES" sz="1600" b="1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1600" b="1" dirty="0">
                <a:latin typeface="Century Gothic" panose="020B0502020202020204" pitchFamily="34" charset="0"/>
              </a:rPr>
              <a:t>En cada una de las pruebas se miden tres parámetros diferentes: Tiempo de ejecución, uniones correctas (aciertos) y errores cometidos:</a:t>
            </a:r>
          </a:p>
          <a:p>
            <a:pPr marL="1200150" lvl="1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1200" b="1" dirty="0">
                <a:latin typeface="Century Gothic" panose="020B0502020202020204" pitchFamily="34" charset="0"/>
              </a:rPr>
              <a:t>En los senderos 1 y 2: errores de secuencia y errores al atravesar una figura indebidamente</a:t>
            </a:r>
          </a:p>
          <a:p>
            <a:pPr marL="1200150" lvl="1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ES" altLang="es-ES" sz="1200" b="1" dirty="0">
                <a:latin typeface="Century Gothic" panose="020B0502020202020204" pitchFamily="34" charset="0"/>
              </a:rPr>
              <a:t>En los senderos 3 y 4 se registra lo mismo que en los anteriores y además errores de alternancia</a:t>
            </a: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A785AD36-B4B9-C444-AAAA-AA5FC8335AB8}"/>
              </a:ext>
            </a:extLst>
          </p:cNvPr>
          <p:cNvSpPr/>
          <p:nvPr/>
        </p:nvSpPr>
        <p:spPr>
          <a:xfrm>
            <a:off x="5999820" y="249818"/>
            <a:ext cx="324036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EVALUACIÓN</a:t>
            </a:r>
            <a:endParaRPr lang="es-E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514E93-408A-FD46-8B6F-FAAFD8EC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4EBB-6F14-4196-AA23-C99665FA05F1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C52EA2-2155-4E7C-9809-ECE1C3C14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1475" r="12813" b="15211"/>
          <a:stretch/>
        </p:blipFill>
        <p:spPr bwMode="auto">
          <a:xfrm>
            <a:off x="179512" y="464293"/>
            <a:ext cx="325438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0EE44B-6FC8-4736-8091-D6DF59DC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35" y="5530270"/>
            <a:ext cx="76755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46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702</Words>
  <Application>Microsoft Office PowerPoint</Application>
  <PresentationFormat>Presentación en pantalla (4:3)</PresentationFormat>
  <Paragraphs>190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Century Gothic</vt:lpstr>
      <vt:lpstr>Wingdings</vt:lpstr>
      <vt:lpstr>Tema de Office</vt:lpstr>
      <vt:lpstr>EVALUACIÓN DE FUNCIONES EJECUTIVAS CON PRUEBAS DE RENDIMIENTO:  Test de los Senderos y Test de las Anillas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41</dc:creator>
  <cp:lastModifiedBy>ELENA</cp:lastModifiedBy>
  <cp:revision>64</cp:revision>
  <dcterms:created xsi:type="dcterms:W3CDTF">2018-11-12T07:35:38Z</dcterms:created>
  <dcterms:modified xsi:type="dcterms:W3CDTF">2020-02-04T18:04:42Z</dcterms:modified>
</cp:coreProperties>
</file>